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44" r:id="rId2"/>
  </p:sldMasterIdLst>
  <p:notesMasterIdLst>
    <p:notesMasterId r:id="rId13"/>
  </p:notesMasterIdLst>
  <p:handoutMasterIdLst>
    <p:handoutMasterId r:id="rId14"/>
  </p:handoutMasterIdLst>
  <p:sldIdLst>
    <p:sldId id="256" r:id="rId3"/>
    <p:sldId id="257" r:id="rId4"/>
    <p:sldId id="258" r:id="rId5"/>
    <p:sldId id="259" r:id="rId6"/>
    <p:sldId id="260" r:id="rId7"/>
    <p:sldId id="261" r:id="rId8"/>
    <p:sldId id="262" r:id="rId9"/>
    <p:sldId id="264" r:id="rId10"/>
    <p:sldId id="265" r:id="rId11"/>
    <p:sldId id="266" r:id="rId12"/>
  </p:sldIdLst>
  <p:sldSz cx="9144000" cy="6858000" type="screen4x3"/>
  <p:notesSz cx="7302500" cy="95885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500" autoAdjust="0"/>
  </p:normalViewPr>
  <p:slideViewPr>
    <p:cSldViewPr>
      <p:cViewPr varScale="1">
        <p:scale>
          <a:sx n="74" d="100"/>
          <a:sy n="74" d="100"/>
        </p:scale>
        <p:origin x="-103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388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37025" y="0"/>
            <a:ext cx="3163888" cy="479425"/>
          </a:xfrm>
          <a:prstGeom prst="rect">
            <a:avLst/>
          </a:prstGeom>
        </p:spPr>
        <p:txBody>
          <a:bodyPr vert="horz" lIns="91440" tIns="45720" rIns="91440" bIns="45720" rtlCol="0"/>
          <a:lstStyle>
            <a:lvl1pPr algn="r">
              <a:defRPr sz="1200"/>
            </a:lvl1pPr>
          </a:lstStyle>
          <a:p>
            <a:fld id="{B50E9539-0D17-4FDE-913B-12C48A689841}" type="datetimeFigureOut">
              <a:rPr lang="en-US" smtClean="0"/>
              <a:pPr/>
              <a:t>10/12/2009</a:t>
            </a:fld>
            <a:endParaRPr lang="en-US"/>
          </a:p>
        </p:txBody>
      </p:sp>
      <p:sp>
        <p:nvSpPr>
          <p:cNvPr id="4" name="Footer Placeholder 3"/>
          <p:cNvSpPr>
            <a:spLocks noGrp="1"/>
          </p:cNvSpPr>
          <p:nvPr>
            <p:ph type="ftr" sz="quarter" idx="2"/>
          </p:nvPr>
        </p:nvSpPr>
        <p:spPr>
          <a:xfrm>
            <a:off x="0" y="9107488"/>
            <a:ext cx="316388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37025" y="9107488"/>
            <a:ext cx="3163888" cy="479425"/>
          </a:xfrm>
          <a:prstGeom prst="rect">
            <a:avLst/>
          </a:prstGeom>
        </p:spPr>
        <p:txBody>
          <a:bodyPr vert="horz" lIns="91440" tIns="45720" rIns="91440" bIns="45720" rtlCol="0" anchor="b"/>
          <a:lstStyle>
            <a:lvl1pPr algn="r">
              <a:defRPr sz="1200"/>
            </a:lvl1pPr>
          </a:lstStyle>
          <a:p>
            <a:fld id="{53704D69-6A2B-4F0E-A076-2CA3D998C0B6}"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4417" cy="479425"/>
          </a:xfrm>
          <a:prstGeom prst="rect">
            <a:avLst/>
          </a:prstGeom>
        </p:spPr>
        <p:txBody>
          <a:bodyPr vert="horz" lIns="96515" tIns="48257" rIns="96515" bIns="48257" rtlCol="0"/>
          <a:lstStyle>
            <a:lvl1pPr algn="l">
              <a:defRPr sz="1300"/>
            </a:lvl1pPr>
          </a:lstStyle>
          <a:p>
            <a:endParaRPr lang="en-US"/>
          </a:p>
        </p:txBody>
      </p:sp>
      <p:sp>
        <p:nvSpPr>
          <p:cNvPr id="3" name="Date Placeholder 2"/>
          <p:cNvSpPr>
            <a:spLocks noGrp="1"/>
          </p:cNvSpPr>
          <p:nvPr>
            <p:ph type="dt" idx="1"/>
          </p:nvPr>
        </p:nvSpPr>
        <p:spPr>
          <a:xfrm>
            <a:off x="4136393" y="0"/>
            <a:ext cx="3164417" cy="479425"/>
          </a:xfrm>
          <a:prstGeom prst="rect">
            <a:avLst/>
          </a:prstGeom>
        </p:spPr>
        <p:txBody>
          <a:bodyPr vert="horz" lIns="96515" tIns="48257" rIns="96515" bIns="48257" rtlCol="0"/>
          <a:lstStyle>
            <a:lvl1pPr algn="r">
              <a:defRPr sz="1300"/>
            </a:lvl1pPr>
          </a:lstStyle>
          <a:p>
            <a:fld id="{25AB12CE-BA34-4A3B-A4CD-31B6BE0F86B8}" type="datetimeFigureOut">
              <a:rPr lang="en-US" smtClean="0"/>
              <a:pPr/>
              <a:t>10/12/2009</a:t>
            </a:fld>
            <a:endParaRPr lang="en-US"/>
          </a:p>
        </p:txBody>
      </p:sp>
      <p:sp>
        <p:nvSpPr>
          <p:cNvPr id="4" name="Slide Image Placeholder 3"/>
          <p:cNvSpPr>
            <a:spLocks noGrp="1" noRot="1" noChangeAspect="1"/>
          </p:cNvSpPr>
          <p:nvPr>
            <p:ph type="sldImg" idx="2"/>
          </p:nvPr>
        </p:nvSpPr>
        <p:spPr>
          <a:xfrm>
            <a:off x="1254125" y="719138"/>
            <a:ext cx="4794250" cy="3595687"/>
          </a:xfrm>
          <a:prstGeom prst="rect">
            <a:avLst/>
          </a:prstGeom>
          <a:noFill/>
          <a:ln w="12700">
            <a:solidFill>
              <a:prstClr val="black"/>
            </a:solidFill>
          </a:ln>
        </p:spPr>
        <p:txBody>
          <a:bodyPr vert="horz" lIns="96515" tIns="48257" rIns="96515" bIns="48257" rtlCol="0" anchor="ctr"/>
          <a:lstStyle/>
          <a:p>
            <a:endParaRPr lang="en-US"/>
          </a:p>
        </p:txBody>
      </p:sp>
      <p:sp>
        <p:nvSpPr>
          <p:cNvPr id="5" name="Notes Placeholder 4"/>
          <p:cNvSpPr>
            <a:spLocks noGrp="1"/>
          </p:cNvSpPr>
          <p:nvPr>
            <p:ph type="body" sz="quarter" idx="3"/>
          </p:nvPr>
        </p:nvSpPr>
        <p:spPr>
          <a:xfrm>
            <a:off x="730250" y="4554538"/>
            <a:ext cx="5842000" cy="4314825"/>
          </a:xfrm>
          <a:prstGeom prst="rect">
            <a:avLst/>
          </a:prstGeom>
        </p:spPr>
        <p:txBody>
          <a:bodyPr vert="horz" lIns="96515" tIns="48257" rIns="96515" bIns="4825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07411"/>
            <a:ext cx="3164417" cy="479425"/>
          </a:xfrm>
          <a:prstGeom prst="rect">
            <a:avLst/>
          </a:prstGeom>
        </p:spPr>
        <p:txBody>
          <a:bodyPr vert="horz" lIns="96515" tIns="48257" rIns="96515" bIns="48257" rtlCol="0" anchor="b"/>
          <a:lstStyle>
            <a:lvl1pPr algn="l">
              <a:defRPr sz="1300"/>
            </a:lvl1pPr>
          </a:lstStyle>
          <a:p>
            <a:endParaRPr lang="en-US"/>
          </a:p>
        </p:txBody>
      </p:sp>
      <p:sp>
        <p:nvSpPr>
          <p:cNvPr id="7" name="Slide Number Placeholder 6"/>
          <p:cNvSpPr>
            <a:spLocks noGrp="1"/>
          </p:cNvSpPr>
          <p:nvPr>
            <p:ph type="sldNum" sz="quarter" idx="5"/>
          </p:nvPr>
        </p:nvSpPr>
        <p:spPr>
          <a:xfrm>
            <a:off x="4136393" y="9107411"/>
            <a:ext cx="3164417" cy="479425"/>
          </a:xfrm>
          <a:prstGeom prst="rect">
            <a:avLst/>
          </a:prstGeom>
        </p:spPr>
        <p:txBody>
          <a:bodyPr vert="horz" lIns="96515" tIns="48257" rIns="96515" bIns="48257" rtlCol="0" anchor="b"/>
          <a:lstStyle>
            <a:lvl1pPr algn="r">
              <a:defRPr sz="1300"/>
            </a:lvl1pPr>
          </a:lstStyle>
          <a:p>
            <a:fld id="{F4A69633-A8D6-40D8-BA3D-50C2743A165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10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4A69633-A8D6-40D8-BA3D-50C2743A165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2B81F8EA-1AC3-41B7-9F0E-351E4E0B7741}" type="datetimeFigureOut">
              <a:rPr lang="en-US" smtClean="0"/>
              <a:pPr/>
              <a:t>10/12/2009</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B81F8EA-1AC3-41B7-9F0E-351E4E0B7741}" type="datetimeFigureOut">
              <a:rPr lang="en-US" smtClean="0"/>
              <a:pPr/>
              <a:t>10/12/2009</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B81F8EA-1AC3-41B7-9F0E-351E4E0B7741}" type="datetimeFigureOut">
              <a:rPr lang="en-US" smtClean="0"/>
              <a:pPr/>
              <a:t>10/12/2009</a:t>
            </a:fld>
            <a:endParaRPr lang="en-US"/>
          </a:p>
        </p:txBody>
      </p:sp>
      <p:sp>
        <p:nvSpPr>
          <p:cNvPr id="27" name="Slide Number Placeholder 26"/>
          <p:cNvSpPr>
            <a:spLocks noGrp="1"/>
          </p:cNvSpPr>
          <p:nvPr>
            <p:ph type="sldNum" sz="quarter" idx="11"/>
          </p:nvPr>
        </p:nvSpPr>
        <p:spPr/>
        <p:txBody>
          <a:bodyPr rtlCol="0"/>
          <a:lstStyle/>
          <a:p>
            <a:fld id="{0BA65F93-4E26-4778-8438-50CD4E6EDCFF}"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B81F8EA-1AC3-41B7-9F0E-351E4E0B7741}" type="datetimeFigureOut">
              <a:rPr lang="en-US" smtClean="0"/>
              <a:pPr/>
              <a:t>10/12/2009</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B81F8EA-1AC3-41B7-9F0E-351E4E0B7741}" type="datetimeFigureOut">
              <a:rPr lang="en-US" smtClean="0"/>
              <a:pPr/>
              <a:t>10/12/2009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BA65F93-4E26-4778-8438-50CD4E6EDCFF}"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2B81F8EA-1AC3-41B7-9F0E-351E4E0B7741}" type="datetimeFigureOut">
              <a:rPr lang="en-US" smtClean="0"/>
              <a:pPr/>
              <a:t>10/12/2009</a:t>
            </a:fld>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0BA65F93-4E26-4778-8438-50CD4E6EDC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7">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bldLst>
  </p:timing>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Century Gothic" pitchFamily="34" charset="0"/>
        </a:defRPr>
      </a:lvl2pPr>
      <a:lvl3pPr algn="l" rtl="0" eaLnBrk="1" fontAlgn="base" hangingPunct="1">
        <a:spcBef>
          <a:spcPct val="0"/>
        </a:spcBef>
        <a:spcAft>
          <a:spcPct val="0"/>
        </a:spcAft>
        <a:defRPr sz="3600">
          <a:solidFill>
            <a:schemeClr val="tx2"/>
          </a:solidFill>
          <a:latin typeface="Century Gothic" pitchFamily="34" charset="0"/>
        </a:defRPr>
      </a:lvl3pPr>
      <a:lvl4pPr algn="l" rtl="0" eaLnBrk="1" fontAlgn="base" hangingPunct="1">
        <a:spcBef>
          <a:spcPct val="0"/>
        </a:spcBef>
        <a:spcAft>
          <a:spcPct val="0"/>
        </a:spcAft>
        <a:defRPr sz="3600">
          <a:solidFill>
            <a:schemeClr val="tx2"/>
          </a:solidFill>
          <a:latin typeface="Century Gothic" pitchFamily="34" charset="0"/>
        </a:defRPr>
      </a:lvl4pPr>
      <a:lvl5pPr algn="l" rtl="0" eaLnBrk="1" fontAlgn="base" hangingPunct="1">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B81F8EA-1AC3-41B7-9F0E-351E4E0B7741}" type="datetimeFigureOut">
              <a:rPr lang="en-US" smtClean="0"/>
              <a:pPr/>
              <a:t>10/12/2009</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BA65F93-4E26-4778-8438-50CD4E6EDCF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3" grpId="0" build="p"/>
    </p:bldLst>
  </p:timing>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Isosceles Triangle Theorems</a:t>
            </a:r>
            <a:endParaRPr lang="en-US" dirty="0"/>
          </a:p>
        </p:txBody>
      </p:sp>
      <p:sp>
        <p:nvSpPr>
          <p:cNvPr id="3" name="Subtitle 2"/>
          <p:cNvSpPr>
            <a:spLocks noGrp="1"/>
          </p:cNvSpPr>
          <p:nvPr>
            <p:ph type="subTitle" idx="1"/>
          </p:nvPr>
        </p:nvSpPr>
        <p:spPr/>
        <p:txBody>
          <a:bodyPr/>
          <a:lstStyle/>
          <a:p>
            <a:r>
              <a:rPr lang="en-US" smtClean="0"/>
              <a:t>October </a:t>
            </a:r>
            <a:r>
              <a:rPr lang="en-US" smtClean="0"/>
              <a:t>12, 2009</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proof</a:t>
            </a:r>
            <a:endParaRPr lang="en-US" dirty="0"/>
          </a:p>
        </p:txBody>
      </p:sp>
      <p:sp>
        <p:nvSpPr>
          <p:cNvPr id="9" name="Text Placeholder 8"/>
          <p:cNvSpPr>
            <a:spLocks noGrp="1"/>
          </p:cNvSpPr>
          <p:nvPr>
            <p:ph type="body" idx="1"/>
          </p:nvPr>
        </p:nvSpPr>
        <p:spPr/>
        <p:txBody>
          <a:bodyPr/>
          <a:lstStyle/>
          <a:p>
            <a:r>
              <a:rPr lang="en-US" dirty="0" smtClean="0"/>
              <a:t>Statements</a:t>
            </a:r>
            <a:endParaRPr lang="en-US" dirty="0"/>
          </a:p>
        </p:txBody>
      </p:sp>
      <p:sp>
        <p:nvSpPr>
          <p:cNvPr id="11" name="Text Placeholder 10"/>
          <p:cNvSpPr>
            <a:spLocks noGrp="1"/>
          </p:cNvSpPr>
          <p:nvPr>
            <p:ph type="body" sz="half" idx="3"/>
          </p:nvPr>
        </p:nvSpPr>
        <p:spPr/>
        <p:txBody>
          <a:bodyPr/>
          <a:lstStyle/>
          <a:p>
            <a:r>
              <a:rPr lang="en-US" dirty="0" smtClean="0"/>
              <a:t>Reasons</a:t>
            </a:r>
            <a:endParaRPr lang="en-US" dirty="0"/>
          </a:p>
        </p:txBody>
      </p:sp>
      <p:sp>
        <p:nvSpPr>
          <p:cNvPr id="10" name="Content Placeholder 9"/>
          <p:cNvSpPr>
            <a:spLocks noGrp="1"/>
          </p:cNvSpPr>
          <p:nvPr>
            <p:ph sz="quarter" idx="2"/>
          </p:nvPr>
        </p:nvSpPr>
        <p:spPr/>
        <p:txBody>
          <a:bodyPr>
            <a:normAutofit/>
          </a:bodyPr>
          <a:lstStyle/>
          <a:p>
            <a:pPr marL="457200" indent="-457200">
              <a:buAutoNum type="arabicPeriod"/>
            </a:pPr>
            <a:r>
              <a:rPr lang="en-US" dirty="0" smtClean="0"/>
              <a:t>Segment BC </a:t>
            </a:r>
            <a:r>
              <a:rPr lang="en-US" dirty="0" smtClean="0"/>
              <a:t>bisects segment </a:t>
            </a:r>
            <a:r>
              <a:rPr lang="en-US" dirty="0" smtClean="0"/>
              <a:t>AD.</a:t>
            </a:r>
          </a:p>
          <a:p>
            <a:pPr marL="457200" indent="-457200">
              <a:buAutoNum type="arabicPeriod"/>
            </a:pPr>
            <a:r>
              <a:rPr lang="en-US" dirty="0" smtClean="0"/>
              <a:t>AM and MD are congruent.</a:t>
            </a:r>
          </a:p>
          <a:p>
            <a:pPr marL="457200" indent="-457200">
              <a:buAutoNum type="arabicPeriod"/>
            </a:pPr>
            <a:r>
              <a:rPr lang="en-US" dirty="0" smtClean="0"/>
              <a:t>Segment AD bisects segment BC.</a:t>
            </a:r>
          </a:p>
          <a:p>
            <a:pPr marL="457200" indent="-457200">
              <a:buAutoNum type="arabicPeriod"/>
            </a:pPr>
            <a:r>
              <a:rPr lang="en-US" dirty="0" smtClean="0"/>
              <a:t>BM and MC are congruent.</a:t>
            </a:r>
          </a:p>
          <a:p>
            <a:pPr marL="457200" indent="-457200">
              <a:buAutoNum type="arabicPeriod"/>
            </a:pPr>
            <a:r>
              <a:rPr lang="en-US" dirty="0" smtClean="0"/>
              <a:t>Angle AMB and angle  CMD are congruent.</a:t>
            </a:r>
          </a:p>
          <a:p>
            <a:pPr marL="457200" indent="-457200">
              <a:buAutoNum type="arabicPeriod"/>
            </a:pPr>
            <a:r>
              <a:rPr lang="en-US" dirty="0" smtClean="0"/>
              <a:t>Triangle AMB and CMD are congruent.</a:t>
            </a:r>
            <a:endParaRPr lang="en-US" dirty="0"/>
          </a:p>
        </p:txBody>
      </p:sp>
      <p:sp>
        <p:nvSpPr>
          <p:cNvPr id="12" name="Content Placeholder 11"/>
          <p:cNvSpPr>
            <a:spLocks noGrp="1"/>
          </p:cNvSpPr>
          <p:nvPr>
            <p:ph sz="quarter" idx="4"/>
          </p:nvPr>
        </p:nvSpPr>
        <p:spPr/>
        <p:txBody>
          <a:bodyPr>
            <a:normAutofit/>
          </a:bodyPr>
          <a:lstStyle/>
          <a:p>
            <a:pPr marL="457200" indent="-457200">
              <a:buAutoNum type="arabicPeriod"/>
            </a:pPr>
            <a:r>
              <a:rPr lang="en-US" dirty="0" smtClean="0"/>
              <a:t>Given</a:t>
            </a:r>
          </a:p>
          <a:p>
            <a:pPr marL="457200" indent="-457200">
              <a:buAutoNum type="arabicPeriod"/>
            </a:pPr>
            <a:r>
              <a:rPr lang="en-US" dirty="0" smtClean="0"/>
              <a:t>When a line segment is bisected, two equal parts are created.</a:t>
            </a:r>
          </a:p>
          <a:p>
            <a:pPr marL="457200" indent="-457200">
              <a:buAutoNum type="arabicPeriod"/>
            </a:pPr>
            <a:r>
              <a:rPr lang="en-US" dirty="0" smtClean="0"/>
              <a:t>Given</a:t>
            </a:r>
          </a:p>
          <a:p>
            <a:pPr marL="457200" indent="-457200">
              <a:buFont typeface="Wingdings 3" pitchFamily="18" charset="2"/>
              <a:buAutoNum type="arabicPeriod"/>
            </a:pPr>
            <a:r>
              <a:rPr lang="en-US" dirty="0" smtClean="0"/>
              <a:t>When a line segment is bisected, two equal parts are created</a:t>
            </a:r>
            <a:r>
              <a:rPr lang="en-US" dirty="0" smtClean="0"/>
              <a:t>.</a:t>
            </a:r>
          </a:p>
          <a:p>
            <a:pPr marL="457200" indent="-457200">
              <a:buFont typeface="Wingdings 3" pitchFamily="18" charset="2"/>
              <a:buAutoNum type="arabicPeriod"/>
            </a:pPr>
            <a:r>
              <a:rPr lang="en-US" dirty="0" smtClean="0"/>
              <a:t>Vertical pairs are congruent.</a:t>
            </a:r>
          </a:p>
          <a:p>
            <a:pPr marL="457200" indent="-457200">
              <a:buFont typeface="Wingdings 3" pitchFamily="18" charset="2"/>
              <a:buAutoNum type="arabicPeriod"/>
            </a:pPr>
            <a:r>
              <a:rPr lang="en-US" dirty="0" smtClean="0"/>
              <a:t>SAS postulate.</a:t>
            </a:r>
            <a:endParaRPr lang="en-US" dirty="0" smtClean="0"/>
          </a:p>
          <a:p>
            <a:pPr marL="457200" indent="-457200">
              <a:buAutoNum type="arabicPeriod"/>
            </a:pPr>
            <a:endParaRPr lang="en-US" dirty="0"/>
          </a:p>
        </p:txBody>
      </p:sp>
      <p:pic>
        <p:nvPicPr>
          <p:cNvPr id="13" name="Picture 3"/>
          <p:cNvPicPr>
            <a:picLocks noChangeAspect="1" noChangeArrowheads="1"/>
          </p:cNvPicPr>
          <p:nvPr/>
        </p:nvPicPr>
        <p:blipFill>
          <a:blip r:embed="rId3" cstate="print"/>
          <a:srcRect b="8696"/>
          <a:stretch>
            <a:fillRect/>
          </a:stretch>
        </p:blipFill>
        <p:spPr bwMode="auto">
          <a:xfrm>
            <a:off x="3352800" y="609600"/>
            <a:ext cx="2470678" cy="1600200"/>
          </a:xfrm>
          <a:prstGeom prst="rect">
            <a:avLst/>
          </a:prstGeom>
          <a:noFill/>
          <a:ln w="9525">
            <a:noFill/>
            <a:miter lim="800000"/>
            <a:headEnd/>
            <a:tailEnd/>
          </a:ln>
          <a:effectLst/>
        </p:spPr>
      </p:pic>
      <p:grpSp>
        <p:nvGrpSpPr>
          <p:cNvPr id="22" name="Group 21"/>
          <p:cNvGrpSpPr/>
          <p:nvPr/>
        </p:nvGrpSpPr>
        <p:grpSpPr>
          <a:xfrm>
            <a:off x="4211954" y="1148715"/>
            <a:ext cx="682579" cy="505778"/>
            <a:chOff x="4211954" y="1148715"/>
            <a:chExt cx="682579" cy="505778"/>
          </a:xfrm>
        </p:grpSpPr>
        <p:sp>
          <p:nvSpPr>
            <p:cNvPr id="19" name="SMARTPenAnnotation81"/>
            <p:cNvSpPr/>
            <p:nvPr/>
          </p:nvSpPr>
          <p:spPr>
            <a:xfrm>
              <a:off x="4211954" y="1148715"/>
              <a:ext cx="205742" cy="161554"/>
            </a:xfrm>
            <a:custGeom>
              <a:avLst/>
              <a:gdLst/>
              <a:ahLst/>
              <a:cxnLst/>
              <a:rect l="0" t="0" r="0" b="0"/>
              <a:pathLst>
                <a:path w="205742" h="161554">
                  <a:moveTo>
                    <a:pt x="0" y="145732"/>
                  </a:moveTo>
                  <a:lnTo>
                    <a:pt x="9103" y="145732"/>
                  </a:lnTo>
                  <a:lnTo>
                    <a:pt x="11783" y="144779"/>
                  </a:lnTo>
                  <a:lnTo>
                    <a:pt x="13571" y="143192"/>
                  </a:lnTo>
                  <a:lnTo>
                    <a:pt x="16509" y="138888"/>
                  </a:lnTo>
                  <a:lnTo>
                    <a:pt x="18626" y="136407"/>
                  </a:lnTo>
                  <a:lnTo>
                    <a:pt x="20990" y="133800"/>
                  </a:lnTo>
                  <a:lnTo>
                    <a:pt x="26157" y="128364"/>
                  </a:lnTo>
                  <a:lnTo>
                    <a:pt x="28868" y="125581"/>
                  </a:lnTo>
                  <a:lnTo>
                    <a:pt x="32581" y="122773"/>
                  </a:lnTo>
                  <a:lnTo>
                    <a:pt x="36961" y="119948"/>
                  </a:lnTo>
                  <a:lnTo>
                    <a:pt x="41785" y="117113"/>
                  </a:lnTo>
                  <a:lnTo>
                    <a:pt x="46907" y="113318"/>
                  </a:lnTo>
                  <a:lnTo>
                    <a:pt x="52227" y="108882"/>
                  </a:lnTo>
                  <a:lnTo>
                    <a:pt x="62264" y="99827"/>
                  </a:lnTo>
                  <a:lnTo>
                    <a:pt x="69901" y="92627"/>
                  </a:lnTo>
                  <a:lnTo>
                    <a:pt x="74223" y="89374"/>
                  </a:lnTo>
                  <a:lnTo>
                    <a:pt x="79010" y="86252"/>
                  </a:lnTo>
                  <a:lnTo>
                    <a:pt x="84106" y="83219"/>
                  </a:lnTo>
                  <a:lnTo>
                    <a:pt x="88455" y="79292"/>
                  </a:lnTo>
                  <a:lnTo>
                    <a:pt x="92308" y="74768"/>
                  </a:lnTo>
                  <a:lnTo>
                    <a:pt x="95829" y="69848"/>
                  </a:lnTo>
                  <a:lnTo>
                    <a:pt x="99129" y="66568"/>
                  </a:lnTo>
                  <a:lnTo>
                    <a:pt x="102281" y="64381"/>
                  </a:lnTo>
                  <a:lnTo>
                    <a:pt x="108324" y="60998"/>
                  </a:lnTo>
                  <a:lnTo>
                    <a:pt x="114184" y="56320"/>
                  </a:lnTo>
                  <a:lnTo>
                    <a:pt x="118033" y="53739"/>
                  </a:lnTo>
                  <a:lnTo>
                    <a:pt x="122504" y="51066"/>
                  </a:lnTo>
                  <a:lnTo>
                    <a:pt x="134265" y="44483"/>
                  </a:lnTo>
                  <a:lnTo>
                    <a:pt x="138414" y="41042"/>
                  </a:lnTo>
                  <a:lnTo>
                    <a:pt x="140853" y="38791"/>
                  </a:lnTo>
                  <a:lnTo>
                    <a:pt x="142480" y="38243"/>
                  </a:lnTo>
                  <a:lnTo>
                    <a:pt x="143564" y="38830"/>
                  </a:lnTo>
                  <a:lnTo>
                    <a:pt x="144287" y="40174"/>
                  </a:lnTo>
                  <a:lnTo>
                    <a:pt x="143816" y="41070"/>
                  </a:lnTo>
                  <a:lnTo>
                    <a:pt x="142551" y="41667"/>
                  </a:lnTo>
                  <a:lnTo>
                    <a:pt x="140754" y="42066"/>
                  </a:lnTo>
                  <a:lnTo>
                    <a:pt x="139556" y="44236"/>
                  </a:lnTo>
                  <a:lnTo>
                    <a:pt x="138757" y="47588"/>
                  </a:lnTo>
                  <a:lnTo>
                    <a:pt x="138225" y="51728"/>
                  </a:lnTo>
                  <a:lnTo>
                    <a:pt x="136918" y="55440"/>
                  </a:lnTo>
                  <a:lnTo>
                    <a:pt x="135094" y="58867"/>
                  </a:lnTo>
                  <a:lnTo>
                    <a:pt x="132925" y="62105"/>
                  </a:lnTo>
                  <a:lnTo>
                    <a:pt x="129574" y="65215"/>
                  </a:lnTo>
                  <a:lnTo>
                    <a:pt x="125435" y="68242"/>
                  </a:lnTo>
                  <a:lnTo>
                    <a:pt x="120771" y="71212"/>
                  </a:lnTo>
                  <a:lnTo>
                    <a:pt x="116709" y="75097"/>
                  </a:lnTo>
                  <a:lnTo>
                    <a:pt x="113049" y="79592"/>
                  </a:lnTo>
                  <a:lnTo>
                    <a:pt x="109656" y="84494"/>
                  </a:lnTo>
                  <a:lnTo>
                    <a:pt x="105489" y="89666"/>
                  </a:lnTo>
                  <a:lnTo>
                    <a:pt x="100806" y="95020"/>
                  </a:lnTo>
                  <a:lnTo>
                    <a:pt x="91476" y="105096"/>
                  </a:lnTo>
                  <a:lnTo>
                    <a:pt x="84154" y="112749"/>
                  </a:lnTo>
                  <a:lnTo>
                    <a:pt x="70126" y="126963"/>
                  </a:lnTo>
                  <a:lnTo>
                    <a:pt x="62943" y="133220"/>
                  </a:lnTo>
                  <a:lnTo>
                    <a:pt x="54345" y="140248"/>
                  </a:lnTo>
                  <a:lnTo>
                    <a:pt x="27393" y="161553"/>
                  </a:lnTo>
                  <a:lnTo>
                    <a:pt x="26835" y="161042"/>
                  </a:lnTo>
                  <a:lnTo>
                    <a:pt x="26214" y="157934"/>
                  </a:lnTo>
                  <a:lnTo>
                    <a:pt x="27001" y="155772"/>
                  </a:lnTo>
                  <a:lnTo>
                    <a:pt x="32660" y="147225"/>
                  </a:lnTo>
                  <a:lnTo>
                    <a:pt x="35109" y="142917"/>
                  </a:lnTo>
                  <a:lnTo>
                    <a:pt x="37693" y="138141"/>
                  </a:lnTo>
                  <a:lnTo>
                    <a:pt x="41322" y="134004"/>
                  </a:lnTo>
                  <a:lnTo>
                    <a:pt x="45645" y="130293"/>
                  </a:lnTo>
                  <a:lnTo>
                    <a:pt x="50433" y="126867"/>
                  </a:lnTo>
                  <a:lnTo>
                    <a:pt x="55530" y="121725"/>
                  </a:lnTo>
                  <a:lnTo>
                    <a:pt x="60833" y="115440"/>
                  </a:lnTo>
                  <a:lnTo>
                    <a:pt x="66272" y="108392"/>
                  </a:lnTo>
                  <a:lnTo>
                    <a:pt x="74662" y="100836"/>
                  </a:lnTo>
                  <a:lnTo>
                    <a:pt x="85018" y="92942"/>
                  </a:lnTo>
                  <a:lnTo>
                    <a:pt x="96683" y="84821"/>
                  </a:lnTo>
                  <a:lnTo>
                    <a:pt x="164443" y="35487"/>
                  </a:lnTo>
                  <a:lnTo>
                    <a:pt x="176304" y="27468"/>
                  </a:lnTo>
                  <a:lnTo>
                    <a:pt x="20574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82"/>
            <p:cNvSpPr/>
            <p:nvPr/>
          </p:nvSpPr>
          <p:spPr>
            <a:xfrm>
              <a:off x="4712487" y="1487922"/>
              <a:ext cx="182046" cy="166571"/>
            </a:xfrm>
            <a:custGeom>
              <a:avLst/>
              <a:gdLst/>
              <a:ahLst/>
              <a:cxnLst/>
              <a:rect l="0" t="0" r="0" b="0"/>
              <a:pathLst>
                <a:path w="182046" h="166571">
                  <a:moveTo>
                    <a:pt x="13817" y="157998"/>
                  </a:moveTo>
                  <a:lnTo>
                    <a:pt x="13817" y="148896"/>
                  </a:lnTo>
                  <a:lnTo>
                    <a:pt x="14770" y="145262"/>
                  </a:lnTo>
                  <a:lnTo>
                    <a:pt x="16358" y="141887"/>
                  </a:lnTo>
                  <a:lnTo>
                    <a:pt x="18368" y="138685"/>
                  </a:lnTo>
                  <a:lnTo>
                    <a:pt x="30300" y="120525"/>
                  </a:lnTo>
                  <a:lnTo>
                    <a:pt x="34331" y="113966"/>
                  </a:lnTo>
                  <a:lnTo>
                    <a:pt x="37971" y="107688"/>
                  </a:lnTo>
                  <a:lnTo>
                    <a:pt x="41349" y="101598"/>
                  </a:lnTo>
                  <a:lnTo>
                    <a:pt x="45507" y="96585"/>
                  </a:lnTo>
                  <a:lnTo>
                    <a:pt x="50184" y="92291"/>
                  </a:lnTo>
                  <a:lnTo>
                    <a:pt x="55207" y="88476"/>
                  </a:lnTo>
                  <a:lnTo>
                    <a:pt x="60460" y="84027"/>
                  </a:lnTo>
                  <a:lnTo>
                    <a:pt x="65868" y="79156"/>
                  </a:lnTo>
                  <a:lnTo>
                    <a:pt x="80040" y="65740"/>
                  </a:lnTo>
                  <a:lnTo>
                    <a:pt x="97711" y="48368"/>
                  </a:lnTo>
                  <a:lnTo>
                    <a:pt x="98322" y="48716"/>
                  </a:lnTo>
                  <a:lnTo>
                    <a:pt x="98729" y="49901"/>
                  </a:lnTo>
                  <a:lnTo>
                    <a:pt x="99382" y="54095"/>
                  </a:lnTo>
                  <a:lnTo>
                    <a:pt x="96931" y="57209"/>
                  </a:lnTo>
                  <a:lnTo>
                    <a:pt x="94944" y="59372"/>
                  </a:lnTo>
                  <a:lnTo>
                    <a:pt x="92667" y="62720"/>
                  </a:lnTo>
                  <a:lnTo>
                    <a:pt x="90196" y="66857"/>
                  </a:lnTo>
                  <a:lnTo>
                    <a:pt x="87597" y="71520"/>
                  </a:lnTo>
                  <a:lnTo>
                    <a:pt x="84911" y="75581"/>
                  </a:lnTo>
                  <a:lnTo>
                    <a:pt x="82168" y="79240"/>
                  </a:lnTo>
                  <a:lnTo>
                    <a:pt x="79387" y="82633"/>
                  </a:lnTo>
                  <a:lnTo>
                    <a:pt x="75628" y="86799"/>
                  </a:lnTo>
                  <a:lnTo>
                    <a:pt x="66372" y="96509"/>
                  </a:lnTo>
                  <a:lnTo>
                    <a:pt x="32247" y="130889"/>
                  </a:lnTo>
                  <a:lnTo>
                    <a:pt x="22294" y="139925"/>
                  </a:lnTo>
                  <a:lnTo>
                    <a:pt x="14706" y="145949"/>
                  </a:lnTo>
                  <a:lnTo>
                    <a:pt x="8694" y="149965"/>
                  </a:lnTo>
                  <a:lnTo>
                    <a:pt x="4687" y="151690"/>
                  </a:lnTo>
                  <a:lnTo>
                    <a:pt x="2016" y="151888"/>
                  </a:lnTo>
                  <a:lnTo>
                    <a:pt x="235" y="151067"/>
                  </a:lnTo>
                  <a:lnTo>
                    <a:pt x="0" y="149567"/>
                  </a:lnTo>
                  <a:lnTo>
                    <a:pt x="796" y="147615"/>
                  </a:lnTo>
                  <a:lnTo>
                    <a:pt x="13468" y="128536"/>
                  </a:lnTo>
                  <a:lnTo>
                    <a:pt x="19299" y="122164"/>
                  </a:lnTo>
                  <a:lnTo>
                    <a:pt x="26045" y="116011"/>
                  </a:lnTo>
                  <a:lnTo>
                    <a:pt x="33399" y="110004"/>
                  </a:lnTo>
                  <a:lnTo>
                    <a:pt x="43064" y="101237"/>
                  </a:lnTo>
                  <a:lnTo>
                    <a:pt x="66503" y="78796"/>
                  </a:lnTo>
                  <a:lnTo>
                    <a:pt x="77516" y="69001"/>
                  </a:lnTo>
                  <a:lnTo>
                    <a:pt x="87716" y="60567"/>
                  </a:lnTo>
                  <a:lnTo>
                    <a:pt x="97373" y="53039"/>
                  </a:lnTo>
                  <a:lnTo>
                    <a:pt x="105716" y="46115"/>
                  </a:lnTo>
                  <a:lnTo>
                    <a:pt x="113183" y="39594"/>
                  </a:lnTo>
                  <a:lnTo>
                    <a:pt x="120066" y="33342"/>
                  </a:lnTo>
                  <a:lnTo>
                    <a:pt x="126560" y="28221"/>
                  </a:lnTo>
                  <a:lnTo>
                    <a:pt x="132794" y="23855"/>
                  </a:lnTo>
                  <a:lnTo>
                    <a:pt x="138856" y="19992"/>
                  </a:lnTo>
                  <a:lnTo>
                    <a:pt x="144801" y="16464"/>
                  </a:lnTo>
                  <a:lnTo>
                    <a:pt x="150670" y="13159"/>
                  </a:lnTo>
                  <a:lnTo>
                    <a:pt x="162271" y="6947"/>
                  </a:lnTo>
                  <a:lnTo>
                    <a:pt x="173777" y="1012"/>
                  </a:lnTo>
                  <a:lnTo>
                    <a:pt x="177607" y="0"/>
                  </a:lnTo>
                  <a:lnTo>
                    <a:pt x="180161" y="279"/>
                  </a:lnTo>
                  <a:lnTo>
                    <a:pt x="181863" y="1417"/>
                  </a:lnTo>
                  <a:lnTo>
                    <a:pt x="182045" y="3128"/>
                  </a:lnTo>
                  <a:lnTo>
                    <a:pt x="181215" y="5221"/>
                  </a:lnTo>
                  <a:lnTo>
                    <a:pt x="179708" y="7569"/>
                  </a:lnTo>
                  <a:lnTo>
                    <a:pt x="170414" y="20338"/>
                  </a:lnTo>
                  <a:lnTo>
                    <a:pt x="163935" y="29077"/>
                  </a:lnTo>
                  <a:lnTo>
                    <a:pt x="156759" y="36808"/>
                  </a:lnTo>
                  <a:lnTo>
                    <a:pt x="149117" y="43867"/>
                  </a:lnTo>
                  <a:lnTo>
                    <a:pt x="141164" y="50478"/>
                  </a:lnTo>
                  <a:lnTo>
                    <a:pt x="133958" y="56790"/>
                  </a:lnTo>
                  <a:lnTo>
                    <a:pt x="127249" y="62904"/>
                  </a:lnTo>
                  <a:lnTo>
                    <a:pt x="113762" y="75729"/>
                  </a:lnTo>
                  <a:lnTo>
                    <a:pt x="98242" y="90954"/>
                  </a:lnTo>
                  <a:lnTo>
                    <a:pt x="90103" y="98062"/>
                  </a:lnTo>
                  <a:lnTo>
                    <a:pt x="81820" y="104705"/>
                  </a:lnTo>
                  <a:lnTo>
                    <a:pt x="73439" y="111039"/>
                  </a:lnTo>
                  <a:lnTo>
                    <a:pt x="64996" y="119072"/>
                  </a:lnTo>
                  <a:lnTo>
                    <a:pt x="56509" y="128237"/>
                  </a:lnTo>
                  <a:lnTo>
                    <a:pt x="13817" y="16657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8" name="Group 27"/>
          <p:cNvGrpSpPr/>
          <p:nvPr/>
        </p:nvGrpSpPr>
        <p:grpSpPr>
          <a:xfrm>
            <a:off x="3877627" y="1045844"/>
            <a:ext cx="1037274" cy="702946"/>
            <a:chOff x="3877627" y="1045844"/>
            <a:chExt cx="1037274" cy="702946"/>
          </a:xfrm>
        </p:grpSpPr>
        <p:sp>
          <p:nvSpPr>
            <p:cNvPr id="23" name="SMARTPenAnnotation83"/>
            <p:cNvSpPr/>
            <p:nvPr/>
          </p:nvSpPr>
          <p:spPr>
            <a:xfrm>
              <a:off x="3877627" y="1594485"/>
              <a:ext cx="171451" cy="154305"/>
            </a:xfrm>
            <a:custGeom>
              <a:avLst/>
              <a:gdLst/>
              <a:ahLst/>
              <a:cxnLst/>
              <a:rect l="0" t="0" r="0" b="0"/>
              <a:pathLst>
                <a:path w="171451" h="154305">
                  <a:moveTo>
                    <a:pt x="0" y="0"/>
                  </a:moveTo>
                  <a:lnTo>
                    <a:pt x="70599" y="70598"/>
                  </a:lnTo>
                  <a:lnTo>
                    <a:pt x="73736" y="72783"/>
                  </a:lnTo>
                  <a:lnTo>
                    <a:pt x="76780" y="74239"/>
                  </a:lnTo>
                  <a:lnTo>
                    <a:pt x="79761" y="75210"/>
                  </a:lnTo>
                  <a:lnTo>
                    <a:pt x="82702" y="76810"/>
                  </a:lnTo>
                  <a:lnTo>
                    <a:pt x="85615" y="78829"/>
                  </a:lnTo>
                  <a:lnTo>
                    <a:pt x="88508" y="81128"/>
                  </a:lnTo>
                  <a:lnTo>
                    <a:pt x="91391" y="83612"/>
                  </a:lnTo>
                  <a:lnTo>
                    <a:pt x="94265" y="86221"/>
                  </a:lnTo>
                  <a:lnTo>
                    <a:pt x="97133" y="88913"/>
                  </a:lnTo>
                  <a:lnTo>
                    <a:pt x="99046" y="91660"/>
                  </a:lnTo>
                  <a:lnTo>
                    <a:pt x="100320" y="94444"/>
                  </a:lnTo>
                  <a:lnTo>
                    <a:pt x="101170" y="97253"/>
                  </a:lnTo>
                  <a:lnTo>
                    <a:pt x="102690" y="100078"/>
                  </a:lnTo>
                  <a:lnTo>
                    <a:pt x="104655" y="102913"/>
                  </a:lnTo>
                  <a:lnTo>
                    <a:pt x="106917" y="105756"/>
                  </a:lnTo>
                  <a:lnTo>
                    <a:pt x="110331" y="108604"/>
                  </a:lnTo>
                  <a:lnTo>
                    <a:pt x="114511" y="111455"/>
                  </a:lnTo>
                  <a:lnTo>
                    <a:pt x="119203" y="114308"/>
                  </a:lnTo>
                  <a:lnTo>
                    <a:pt x="122331" y="117163"/>
                  </a:lnTo>
                  <a:lnTo>
                    <a:pt x="124417" y="120018"/>
                  </a:lnTo>
                  <a:lnTo>
                    <a:pt x="125807" y="122875"/>
                  </a:lnTo>
                  <a:lnTo>
                    <a:pt x="127687" y="125731"/>
                  </a:lnTo>
                  <a:lnTo>
                    <a:pt x="129892" y="128588"/>
                  </a:lnTo>
                  <a:lnTo>
                    <a:pt x="132315" y="131445"/>
                  </a:lnTo>
                  <a:lnTo>
                    <a:pt x="135834" y="134303"/>
                  </a:lnTo>
                  <a:lnTo>
                    <a:pt x="140086" y="137160"/>
                  </a:lnTo>
                  <a:lnTo>
                    <a:pt x="144826" y="140017"/>
                  </a:lnTo>
                  <a:lnTo>
                    <a:pt x="147985" y="142875"/>
                  </a:lnTo>
                  <a:lnTo>
                    <a:pt x="150092" y="145732"/>
                  </a:lnTo>
                  <a:lnTo>
                    <a:pt x="151496" y="148590"/>
                  </a:lnTo>
                  <a:lnTo>
                    <a:pt x="154337" y="150495"/>
                  </a:lnTo>
                  <a:lnTo>
                    <a:pt x="158137" y="151765"/>
                  </a:lnTo>
                  <a:lnTo>
                    <a:pt x="171450" y="15430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84"/>
            <p:cNvSpPr/>
            <p:nvPr/>
          </p:nvSpPr>
          <p:spPr>
            <a:xfrm>
              <a:off x="3966986" y="1560194"/>
              <a:ext cx="176390" cy="154307"/>
            </a:xfrm>
            <a:custGeom>
              <a:avLst/>
              <a:gdLst/>
              <a:ahLst/>
              <a:cxnLst/>
              <a:rect l="0" t="0" r="0" b="0"/>
              <a:pathLst>
                <a:path w="176390" h="154307">
                  <a:moveTo>
                    <a:pt x="4939" y="0"/>
                  </a:moveTo>
                  <a:lnTo>
                    <a:pt x="388" y="0"/>
                  </a:lnTo>
                  <a:lnTo>
                    <a:pt x="0" y="953"/>
                  </a:lnTo>
                  <a:lnTo>
                    <a:pt x="693" y="2541"/>
                  </a:lnTo>
                  <a:lnTo>
                    <a:pt x="2108" y="4551"/>
                  </a:lnTo>
                  <a:lnTo>
                    <a:pt x="3680" y="9326"/>
                  </a:lnTo>
                  <a:lnTo>
                    <a:pt x="4100" y="11932"/>
                  </a:lnTo>
                  <a:lnTo>
                    <a:pt x="4380" y="14623"/>
                  </a:lnTo>
                  <a:lnTo>
                    <a:pt x="4566" y="17369"/>
                  </a:lnTo>
                  <a:lnTo>
                    <a:pt x="4690" y="20152"/>
                  </a:lnTo>
                  <a:lnTo>
                    <a:pt x="5725" y="22960"/>
                  </a:lnTo>
                  <a:lnTo>
                    <a:pt x="7368" y="25784"/>
                  </a:lnTo>
                  <a:lnTo>
                    <a:pt x="9416" y="28620"/>
                  </a:lnTo>
                  <a:lnTo>
                    <a:pt x="10781" y="31462"/>
                  </a:lnTo>
                  <a:lnTo>
                    <a:pt x="11691" y="34310"/>
                  </a:lnTo>
                  <a:lnTo>
                    <a:pt x="12298" y="37161"/>
                  </a:lnTo>
                  <a:lnTo>
                    <a:pt x="13655" y="39062"/>
                  </a:lnTo>
                  <a:lnTo>
                    <a:pt x="15512" y="40329"/>
                  </a:lnTo>
                  <a:lnTo>
                    <a:pt x="17702" y="41174"/>
                  </a:lnTo>
                  <a:lnTo>
                    <a:pt x="19163" y="42689"/>
                  </a:lnTo>
                  <a:lnTo>
                    <a:pt x="20136" y="44652"/>
                  </a:lnTo>
                  <a:lnTo>
                    <a:pt x="20785" y="46913"/>
                  </a:lnTo>
                  <a:lnTo>
                    <a:pt x="22170" y="49373"/>
                  </a:lnTo>
                  <a:lnTo>
                    <a:pt x="24047" y="51966"/>
                  </a:lnTo>
                  <a:lnTo>
                    <a:pt x="26250" y="54647"/>
                  </a:lnTo>
                  <a:lnTo>
                    <a:pt x="27719" y="57386"/>
                  </a:lnTo>
                  <a:lnTo>
                    <a:pt x="28698" y="60165"/>
                  </a:lnTo>
                  <a:lnTo>
                    <a:pt x="29351" y="62970"/>
                  </a:lnTo>
                  <a:lnTo>
                    <a:pt x="30738" y="64840"/>
                  </a:lnTo>
                  <a:lnTo>
                    <a:pt x="32616" y="66087"/>
                  </a:lnTo>
                  <a:lnTo>
                    <a:pt x="34820" y="66918"/>
                  </a:lnTo>
                  <a:lnTo>
                    <a:pt x="39809" y="70382"/>
                  </a:lnTo>
                  <a:lnTo>
                    <a:pt x="45202" y="75096"/>
                  </a:lnTo>
                  <a:lnTo>
                    <a:pt x="54714" y="84138"/>
                  </a:lnTo>
                  <a:lnTo>
                    <a:pt x="57173" y="85619"/>
                  </a:lnTo>
                  <a:lnTo>
                    <a:pt x="60716" y="87560"/>
                  </a:lnTo>
                  <a:lnTo>
                    <a:pt x="64984" y="89806"/>
                  </a:lnTo>
                  <a:lnTo>
                    <a:pt x="68781" y="92256"/>
                  </a:lnTo>
                  <a:lnTo>
                    <a:pt x="72265" y="94841"/>
                  </a:lnTo>
                  <a:lnTo>
                    <a:pt x="75540" y="97518"/>
                  </a:lnTo>
                  <a:lnTo>
                    <a:pt x="79629" y="101207"/>
                  </a:lnTo>
                  <a:lnTo>
                    <a:pt x="89252" y="110386"/>
                  </a:lnTo>
                  <a:lnTo>
                    <a:pt x="95437" y="114548"/>
                  </a:lnTo>
                  <a:lnTo>
                    <a:pt x="102419" y="118276"/>
                  </a:lnTo>
                  <a:lnTo>
                    <a:pt x="109930" y="121713"/>
                  </a:lnTo>
                  <a:lnTo>
                    <a:pt x="115891" y="124005"/>
                  </a:lnTo>
                  <a:lnTo>
                    <a:pt x="120816" y="125533"/>
                  </a:lnTo>
                  <a:lnTo>
                    <a:pt x="125053" y="126551"/>
                  </a:lnTo>
                  <a:lnTo>
                    <a:pt x="127877" y="128182"/>
                  </a:lnTo>
                  <a:lnTo>
                    <a:pt x="129760" y="130223"/>
                  </a:lnTo>
                  <a:lnTo>
                    <a:pt x="132805" y="135030"/>
                  </a:lnTo>
                  <a:lnTo>
                    <a:pt x="134950" y="137645"/>
                  </a:lnTo>
                  <a:lnTo>
                    <a:pt x="137333" y="140341"/>
                  </a:lnTo>
                  <a:lnTo>
                    <a:pt x="139874" y="142138"/>
                  </a:lnTo>
                  <a:lnTo>
                    <a:pt x="145237" y="144135"/>
                  </a:lnTo>
                  <a:lnTo>
                    <a:pt x="147049" y="145620"/>
                  </a:lnTo>
                  <a:lnTo>
                    <a:pt x="148256" y="147563"/>
                  </a:lnTo>
                  <a:lnTo>
                    <a:pt x="149061" y="149810"/>
                  </a:lnTo>
                  <a:lnTo>
                    <a:pt x="150550" y="151309"/>
                  </a:lnTo>
                  <a:lnTo>
                    <a:pt x="152495" y="152308"/>
                  </a:lnTo>
                  <a:lnTo>
                    <a:pt x="157197" y="153418"/>
                  </a:lnTo>
                  <a:lnTo>
                    <a:pt x="162461" y="153911"/>
                  </a:lnTo>
                  <a:lnTo>
                    <a:pt x="165199" y="154043"/>
                  </a:lnTo>
                  <a:lnTo>
                    <a:pt x="176389" y="15430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85"/>
            <p:cNvSpPr/>
            <p:nvPr/>
          </p:nvSpPr>
          <p:spPr>
            <a:xfrm>
              <a:off x="4674870" y="1105852"/>
              <a:ext cx="111443" cy="120016"/>
            </a:xfrm>
            <a:custGeom>
              <a:avLst/>
              <a:gdLst/>
              <a:ahLst/>
              <a:cxnLst/>
              <a:rect l="0" t="0" r="0" b="0"/>
              <a:pathLst>
                <a:path w="111443" h="120016">
                  <a:moveTo>
                    <a:pt x="0" y="0"/>
                  </a:moveTo>
                  <a:lnTo>
                    <a:pt x="0" y="7381"/>
                  </a:lnTo>
                  <a:lnTo>
                    <a:pt x="2540" y="10583"/>
                  </a:lnTo>
                  <a:lnTo>
                    <a:pt x="4550" y="12770"/>
                  </a:lnTo>
                  <a:lnTo>
                    <a:pt x="5891" y="15181"/>
                  </a:lnTo>
                  <a:lnTo>
                    <a:pt x="6785" y="17741"/>
                  </a:lnTo>
                  <a:lnTo>
                    <a:pt x="7381" y="20400"/>
                  </a:lnTo>
                  <a:lnTo>
                    <a:pt x="8730" y="23125"/>
                  </a:lnTo>
                  <a:lnTo>
                    <a:pt x="10583" y="25894"/>
                  </a:lnTo>
                  <a:lnTo>
                    <a:pt x="15849" y="32632"/>
                  </a:lnTo>
                  <a:lnTo>
                    <a:pt x="18186" y="34137"/>
                  </a:lnTo>
                  <a:lnTo>
                    <a:pt x="21648" y="36093"/>
                  </a:lnTo>
                  <a:lnTo>
                    <a:pt x="25862" y="38349"/>
                  </a:lnTo>
                  <a:lnTo>
                    <a:pt x="28671" y="40806"/>
                  </a:lnTo>
                  <a:lnTo>
                    <a:pt x="30544" y="43397"/>
                  </a:lnTo>
                  <a:lnTo>
                    <a:pt x="31793" y="46076"/>
                  </a:lnTo>
                  <a:lnTo>
                    <a:pt x="33577" y="48815"/>
                  </a:lnTo>
                  <a:lnTo>
                    <a:pt x="35720" y="51593"/>
                  </a:lnTo>
                  <a:lnTo>
                    <a:pt x="38101" y="54398"/>
                  </a:lnTo>
                  <a:lnTo>
                    <a:pt x="40641" y="56268"/>
                  </a:lnTo>
                  <a:lnTo>
                    <a:pt x="43286" y="57514"/>
                  </a:lnTo>
                  <a:lnTo>
                    <a:pt x="46002" y="58346"/>
                  </a:lnTo>
                  <a:lnTo>
                    <a:pt x="49718" y="60804"/>
                  </a:lnTo>
                  <a:lnTo>
                    <a:pt x="54100" y="64349"/>
                  </a:lnTo>
                  <a:lnTo>
                    <a:pt x="58927" y="68617"/>
                  </a:lnTo>
                  <a:lnTo>
                    <a:pt x="62144" y="72414"/>
                  </a:lnTo>
                  <a:lnTo>
                    <a:pt x="64289" y="75899"/>
                  </a:lnTo>
                  <a:lnTo>
                    <a:pt x="65719" y="79174"/>
                  </a:lnTo>
                  <a:lnTo>
                    <a:pt x="67625" y="81358"/>
                  </a:lnTo>
                  <a:lnTo>
                    <a:pt x="69848" y="82814"/>
                  </a:lnTo>
                  <a:lnTo>
                    <a:pt x="72283" y="83784"/>
                  </a:lnTo>
                  <a:lnTo>
                    <a:pt x="74858" y="85384"/>
                  </a:lnTo>
                  <a:lnTo>
                    <a:pt x="77528" y="87402"/>
                  </a:lnTo>
                  <a:lnTo>
                    <a:pt x="80260" y="89701"/>
                  </a:lnTo>
                  <a:lnTo>
                    <a:pt x="83034" y="92186"/>
                  </a:lnTo>
                  <a:lnTo>
                    <a:pt x="88656" y="97486"/>
                  </a:lnTo>
                  <a:lnTo>
                    <a:pt x="101183" y="109778"/>
                  </a:lnTo>
                  <a:lnTo>
                    <a:pt x="102697" y="110333"/>
                  </a:lnTo>
                  <a:lnTo>
                    <a:pt x="104660" y="110703"/>
                  </a:lnTo>
                  <a:lnTo>
                    <a:pt x="106921" y="110949"/>
                  </a:lnTo>
                  <a:lnTo>
                    <a:pt x="108428" y="112066"/>
                  </a:lnTo>
                  <a:lnTo>
                    <a:pt x="109433" y="113763"/>
                  </a:lnTo>
                  <a:lnTo>
                    <a:pt x="111442" y="1200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86"/>
            <p:cNvSpPr/>
            <p:nvPr/>
          </p:nvSpPr>
          <p:spPr>
            <a:xfrm>
              <a:off x="4752022" y="1045844"/>
              <a:ext cx="162879" cy="162879"/>
            </a:xfrm>
            <a:custGeom>
              <a:avLst/>
              <a:gdLst/>
              <a:ahLst/>
              <a:cxnLst/>
              <a:rect l="0" t="0" r="0" b="0"/>
              <a:pathLst>
                <a:path w="162879" h="162879">
                  <a:moveTo>
                    <a:pt x="0" y="0"/>
                  </a:moveTo>
                  <a:lnTo>
                    <a:pt x="4551" y="9102"/>
                  </a:lnTo>
                  <a:lnTo>
                    <a:pt x="5891" y="12736"/>
                  </a:lnTo>
                  <a:lnTo>
                    <a:pt x="6785" y="16111"/>
                  </a:lnTo>
                  <a:lnTo>
                    <a:pt x="7381" y="19313"/>
                  </a:lnTo>
                  <a:lnTo>
                    <a:pt x="8730" y="22401"/>
                  </a:lnTo>
                  <a:lnTo>
                    <a:pt x="10583" y="25411"/>
                  </a:lnTo>
                  <a:lnTo>
                    <a:pt x="12770" y="28371"/>
                  </a:lnTo>
                  <a:lnTo>
                    <a:pt x="15181" y="31297"/>
                  </a:lnTo>
                  <a:lnTo>
                    <a:pt x="17741" y="34200"/>
                  </a:lnTo>
                  <a:lnTo>
                    <a:pt x="24142" y="41152"/>
                  </a:lnTo>
                  <a:lnTo>
                    <a:pt x="37511" y="54645"/>
                  </a:lnTo>
                  <a:lnTo>
                    <a:pt x="45828" y="62970"/>
                  </a:lnTo>
                  <a:lnTo>
                    <a:pt x="48649" y="66745"/>
                  </a:lnTo>
                  <a:lnTo>
                    <a:pt x="51483" y="71167"/>
                  </a:lnTo>
                  <a:lnTo>
                    <a:pt x="54324" y="76020"/>
                  </a:lnTo>
                  <a:lnTo>
                    <a:pt x="58124" y="81160"/>
                  </a:lnTo>
                  <a:lnTo>
                    <a:pt x="62562" y="86492"/>
                  </a:lnTo>
                  <a:lnTo>
                    <a:pt x="67425" y="91951"/>
                  </a:lnTo>
                  <a:lnTo>
                    <a:pt x="77909" y="103098"/>
                  </a:lnTo>
                  <a:lnTo>
                    <a:pt x="83372" y="108737"/>
                  </a:lnTo>
                  <a:lnTo>
                    <a:pt x="88919" y="115354"/>
                  </a:lnTo>
                  <a:lnTo>
                    <a:pt x="94522" y="122623"/>
                  </a:lnTo>
                  <a:lnTo>
                    <a:pt x="100162" y="130326"/>
                  </a:lnTo>
                  <a:lnTo>
                    <a:pt x="104874" y="136414"/>
                  </a:lnTo>
                  <a:lnTo>
                    <a:pt x="108969" y="141426"/>
                  </a:lnTo>
                  <a:lnTo>
                    <a:pt x="112651" y="145719"/>
                  </a:lnTo>
                  <a:lnTo>
                    <a:pt x="117011" y="149534"/>
                  </a:lnTo>
                  <a:lnTo>
                    <a:pt x="121822" y="153029"/>
                  </a:lnTo>
                  <a:lnTo>
                    <a:pt x="126935" y="156312"/>
                  </a:lnTo>
                  <a:lnTo>
                    <a:pt x="131296" y="158501"/>
                  </a:lnTo>
                  <a:lnTo>
                    <a:pt x="135156" y="159960"/>
                  </a:lnTo>
                  <a:lnTo>
                    <a:pt x="162878" y="16287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32" name="Group 31"/>
          <p:cNvGrpSpPr/>
          <p:nvPr/>
        </p:nvGrpSpPr>
        <p:grpSpPr>
          <a:xfrm>
            <a:off x="4314837" y="1320165"/>
            <a:ext cx="253133" cy="111443"/>
            <a:chOff x="4314837" y="1320165"/>
            <a:chExt cx="253133" cy="111443"/>
          </a:xfrm>
        </p:grpSpPr>
        <p:sp>
          <p:nvSpPr>
            <p:cNvPr id="29" name="SMARTPenAnnotation87"/>
            <p:cNvSpPr/>
            <p:nvPr/>
          </p:nvSpPr>
          <p:spPr>
            <a:xfrm>
              <a:off x="4314837" y="1320165"/>
              <a:ext cx="34279" cy="110105"/>
            </a:xfrm>
            <a:custGeom>
              <a:avLst/>
              <a:gdLst/>
              <a:ahLst/>
              <a:cxnLst/>
              <a:rect l="0" t="0" r="0" b="0"/>
              <a:pathLst>
                <a:path w="34279" h="110105">
                  <a:moveTo>
                    <a:pt x="17133" y="8572"/>
                  </a:moveTo>
                  <a:lnTo>
                    <a:pt x="17133" y="4021"/>
                  </a:lnTo>
                  <a:lnTo>
                    <a:pt x="18085" y="2681"/>
                  </a:lnTo>
                  <a:lnTo>
                    <a:pt x="19673" y="1787"/>
                  </a:lnTo>
                  <a:lnTo>
                    <a:pt x="24514" y="353"/>
                  </a:lnTo>
                  <a:lnTo>
                    <a:pt x="23958" y="235"/>
                  </a:lnTo>
                  <a:lnTo>
                    <a:pt x="22635" y="157"/>
                  </a:lnTo>
                  <a:lnTo>
                    <a:pt x="20801" y="104"/>
                  </a:lnTo>
                  <a:lnTo>
                    <a:pt x="19578" y="1974"/>
                  </a:lnTo>
                  <a:lnTo>
                    <a:pt x="18763" y="5126"/>
                  </a:lnTo>
                  <a:lnTo>
                    <a:pt x="18220" y="9132"/>
                  </a:lnTo>
                  <a:lnTo>
                    <a:pt x="16905" y="12755"/>
                  </a:lnTo>
                  <a:lnTo>
                    <a:pt x="15076" y="16124"/>
                  </a:lnTo>
                  <a:lnTo>
                    <a:pt x="12904" y="19321"/>
                  </a:lnTo>
                  <a:lnTo>
                    <a:pt x="10503" y="22406"/>
                  </a:lnTo>
                  <a:lnTo>
                    <a:pt x="7951" y="25414"/>
                  </a:lnTo>
                  <a:lnTo>
                    <a:pt x="5296" y="28373"/>
                  </a:lnTo>
                  <a:lnTo>
                    <a:pt x="3526" y="31298"/>
                  </a:lnTo>
                  <a:lnTo>
                    <a:pt x="2347" y="34200"/>
                  </a:lnTo>
                  <a:lnTo>
                    <a:pt x="1560" y="37087"/>
                  </a:lnTo>
                  <a:lnTo>
                    <a:pt x="1036" y="40917"/>
                  </a:lnTo>
                  <a:lnTo>
                    <a:pt x="687" y="45375"/>
                  </a:lnTo>
                  <a:lnTo>
                    <a:pt x="125" y="57117"/>
                  </a:lnTo>
                  <a:lnTo>
                    <a:pt x="0" y="74515"/>
                  </a:lnTo>
                  <a:lnTo>
                    <a:pt x="948" y="76347"/>
                  </a:lnTo>
                  <a:lnTo>
                    <a:pt x="2533" y="78520"/>
                  </a:lnTo>
                  <a:lnTo>
                    <a:pt x="4542" y="80922"/>
                  </a:lnTo>
                  <a:lnTo>
                    <a:pt x="5881" y="83475"/>
                  </a:lnTo>
                  <a:lnTo>
                    <a:pt x="6774" y="86130"/>
                  </a:lnTo>
                  <a:lnTo>
                    <a:pt x="7370" y="88852"/>
                  </a:lnTo>
                  <a:lnTo>
                    <a:pt x="7766" y="91620"/>
                  </a:lnTo>
                  <a:lnTo>
                    <a:pt x="8031" y="94417"/>
                  </a:lnTo>
                  <a:lnTo>
                    <a:pt x="8207" y="97235"/>
                  </a:lnTo>
                  <a:lnTo>
                    <a:pt x="9277" y="99113"/>
                  </a:lnTo>
                  <a:lnTo>
                    <a:pt x="10943" y="100365"/>
                  </a:lnTo>
                  <a:lnTo>
                    <a:pt x="13006" y="101200"/>
                  </a:lnTo>
                  <a:lnTo>
                    <a:pt x="14382" y="102709"/>
                  </a:lnTo>
                  <a:lnTo>
                    <a:pt x="15299" y="104667"/>
                  </a:lnTo>
                  <a:lnTo>
                    <a:pt x="16771" y="110104"/>
                  </a:lnTo>
                  <a:lnTo>
                    <a:pt x="16891" y="109597"/>
                  </a:lnTo>
                  <a:lnTo>
                    <a:pt x="17025" y="106495"/>
                  </a:lnTo>
                  <a:lnTo>
                    <a:pt x="17101" y="103944"/>
                  </a:lnTo>
                  <a:lnTo>
                    <a:pt x="17123" y="98637"/>
                  </a:lnTo>
                  <a:lnTo>
                    <a:pt x="16174" y="94333"/>
                  </a:lnTo>
                  <a:lnTo>
                    <a:pt x="14589" y="88606"/>
                  </a:lnTo>
                  <a:lnTo>
                    <a:pt x="12579" y="81930"/>
                  </a:lnTo>
                  <a:lnTo>
                    <a:pt x="10286" y="76528"/>
                  </a:lnTo>
                  <a:lnTo>
                    <a:pt x="7806" y="71973"/>
                  </a:lnTo>
                  <a:lnTo>
                    <a:pt x="5200" y="67984"/>
                  </a:lnTo>
                  <a:lnTo>
                    <a:pt x="3462" y="64373"/>
                  </a:lnTo>
                  <a:lnTo>
                    <a:pt x="2304" y="61013"/>
                  </a:lnTo>
                  <a:lnTo>
                    <a:pt x="1532" y="57820"/>
                  </a:lnTo>
                  <a:lnTo>
                    <a:pt x="1017" y="54739"/>
                  </a:lnTo>
                  <a:lnTo>
                    <a:pt x="674" y="51733"/>
                  </a:lnTo>
                  <a:lnTo>
                    <a:pt x="445" y="48776"/>
                  </a:lnTo>
                  <a:lnTo>
                    <a:pt x="293" y="45852"/>
                  </a:lnTo>
                  <a:lnTo>
                    <a:pt x="123" y="40063"/>
                  </a:lnTo>
                  <a:lnTo>
                    <a:pt x="0" y="27416"/>
                  </a:lnTo>
                  <a:lnTo>
                    <a:pt x="948" y="25897"/>
                  </a:lnTo>
                  <a:lnTo>
                    <a:pt x="2533" y="23932"/>
                  </a:lnTo>
                  <a:lnTo>
                    <a:pt x="4542" y="21669"/>
                  </a:lnTo>
                  <a:lnTo>
                    <a:pt x="6834" y="18256"/>
                  </a:lnTo>
                  <a:lnTo>
                    <a:pt x="9314" y="14076"/>
                  </a:lnTo>
                  <a:lnTo>
                    <a:pt x="11920" y="9384"/>
                  </a:lnTo>
                  <a:lnTo>
                    <a:pt x="14611" y="6256"/>
                  </a:lnTo>
                  <a:lnTo>
                    <a:pt x="17356" y="4170"/>
                  </a:lnTo>
                  <a:lnTo>
                    <a:pt x="20139" y="2780"/>
                  </a:lnTo>
                  <a:lnTo>
                    <a:pt x="22947" y="1853"/>
                  </a:lnTo>
                  <a:lnTo>
                    <a:pt x="25772" y="1235"/>
                  </a:lnTo>
                  <a:lnTo>
                    <a:pt x="3427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88"/>
            <p:cNvSpPr/>
            <p:nvPr/>
          </p:nvSpPr>
          <p:spPr>
            <a:xfrm>
              <a:off x="4511992" y="1328771"/>
              <a:ext cx="55978" cy="102837"/>
            </a:xfrm>
            <a:custGeom>
              <a:avLst/>
              <a:gdLst/>
              <a:ahLst/>
              <a:cxnLst/>
              <a:rect l="0" t="0" r="0" b="0"/>
              <a:pathLst>
                <a:path w="55978" h="102837">
                  <a:moveTo>
                    <a:pt x="0" y="94264"/>
                  </a:moveTo>
                  <a:lnTo>
                    <a:pt x="11932" y="94264"/>
                  </a:lnTo>
                  <a:lnTo>
                    <a:pt x="13670" y="93311"/>
                  </a:lnTo>
                  <a:lnTo>
                    <a:pt x="14828" y="91724"/>
                  </a:lnTo>
                  <a:lnTo>
                    <a:pt x="15601" y="89713"/>
                  </a:lnTo>
                  <a:lnTo>
                    <a:pt x="16115" y="87420"/>
                  </a:lnTo>
                  <a:lnTo>
                    <a:pt x="16459" y="84939"/>
                  </a:lnTo>
                  <a:lnTo>
                    <a:pt x="16687" y="82332"/>
                  </a:lnTo>
                  <a:lnTo>
                    <a:pt x="17792" y="80594"/>
                  </a:lnTo>
                  <a:lnTo>
                    <a:pt x="19482" y="79435"/>
                  </a:lnTo>
                  <a:lnTo>
                    <a:pt x="21561" y="78663"/>
                  </a:lnTo>
                  <a:lnTo>
                    <a:pt x="23899" y="77196"/>
                  </a:lnTo>
                  <a:lnTo>
                    <a:pt x="26410" y="75265"/>
                  </a:lnTo>
                  <a:lnTo>
                    <a:pt x="29037" y="73025"/>
                  </a:lnTo>
                  <a:lnTo>
                    <a:pt x="30788" y="70580"/>
                  </a:lnTo>
                  <a:lnTo>
                    <a:pt x="31955" y="67997"/>
                  </a:lnTo>
                  <a:lnTo>
                    <a:pt x="32733" y="65322"/>
                  </a:lnTo>
                  <a:lnTo>
                    <a:pt x="33253" y="62587"/>
                  </a:lnTo>
                  <a:lnTo>
                    <a:pt x="33598" y="59811"/>
                  </a:lnTo>
                  <a:lnTo>
                    <a:pt x="34153" y="53062"/>
                  </a:lnTo>
                  <a:lnTo>
                    <a:pt x="34199" y="51556"/>
                  </a:lnTo>
                  <a:lnTo>
                    <a:pt x="34249" y="47342"/>
                  </a:lnTo>
                  <a:lnTo>
                    <a:pt x="35216" y="44885"/>
                  </a:lnTo>
                  <a:lnTo>
                    <a:pt x="36812" y="42295"/>
                  </a:lnTo>
                  <a:lnTo>
                    <a:pt x="38829" y="39615"/>
                  </a:lnTo>
                  <a:lnTo>
                    <a:pt x="39221" y="36876"/>
                  </a:lnTo>
                  <a:lnTo>
                    <a:pt x="38530" y="34098"/>
                  </a:lnTo>
                  <a:lnTo>
                    <a:pt x="34538" y="26176"/>
                  </a:lnTo>
                  <a:lnTo>
                    <a:pt x="33503" y="25059"/>
                  </a:lnTo>
                  <a:lnTo>
                    <a:pt x="26077" y="17477"/>
                  </a:lnTo>
                  <a:lnTo>
                    <a:pt x="18368" y="9762"/>
                  </a:lnTo>
                  <a:lnTo>
                    <a:pt x="17961" y="8402"/>
                  </a:lnTo>
                  <a:lnTo>
                    <a:pt x="17689" y="6542"/>
                  </a:lnTo>
                  <a:lnTo>
                    <a:pt x="17507" y="4350"/>
                  </a:lnTo>
                  <a:lnTo>
                    <a:pt x="16434" y="2889"/>
                  </a:lnTo>
                  <a:lnTo>
                    <a:pt x="14766" y="1915"/>
                  </a:lnTo>
                  <a:lnTo>
                    <a:pt x="8935" y="80"/>
                  </a:lnTo>
                  <a:lnTo>
                    <a:pt x="9766" y="42"/>
                  </a:lnTo>
                  <a:lnTo>
                    <a:pt x="13231" y="0"/>
                  </a:lnTo>
                  <a:lnTo>
                    <a:pt x="14535" y="941"/>
                  </a:lnTo>
                  <a:lnTo>
                    <a:pt x="15405" y="2521"/>
                  </a:lnTo>
                  <a:lnTo>
                    <a:pt x="15985" y="4527"/>
                  </a:lnTo>
                  <a:lnTo>
                    <a:pt x="17324" y="6817"/>
                  </a:lnTo>
                  <a:lnTo>
                    <a:pt x="19170" y="9296"/>
                  </a:lnTo>
                  <a:lnTo>
                    <a:pt x="21352" y="11901"/>
                  </a:lnTo>
                  <a:lnTo>
                    <a:pt x="24712" y="14590"/>
                  </a:lnTo>
                  <a:lnTo>
                    <a:pt x="28857" y="17335"/>
                  </a:lnTo>
                  <a:lnTo>
                    <a:pt x="33525" y="20118"/>
                  </a:lnTo>
                  <a:lnTo>
                    <a:pt x="37591" y="21973"/>
                  </a:lnTo>
                  <a:lnTo>
                    <a:pt x="41253" y="23210"/>
                  </a:lnTo>
                  <a:lnTo>
                    <a:pt x="44647" y="24034"/>
                  </a:lnTo>
                  <a:lnTo>
                    <a:pt x="46909" y="25537"/>
                  </a:lnTo>
                  <a:lnTo>
                    <a:pt x="48418" y="27491"/>
                  </a:lnTo>
                  <a:lnTo>
                    <a:pt x="49424" y="29746"/>
                  </a:lnTo>
                  <a:lnTo>
                    <a:pt x="55390" y="42021"/>
                  </a:lnTo>
                  <a:lnTo>
                    <a:pt x="55977" y="46100"/>
                  </a:lnTo>
                  <a:lnTo>
                    <a:pt x="55415" y="49772"/>
                  </a:lnTo>
                  <a:lnTo>
                    <a:pt x="52222" y="57958"/>
                  </a:lnTo>
                  <a:lnTo>
                    <a:pt x="49245" y="64158"/>
                  </a:lnTo>
                  <a:lnTo>
                    <a:pt x="47117" y="68478"/>
                  </a:lnTo>
                  <a:lnTo>
                    <a:pt x="45699" y="73263"/>
                  </a:lnTo>
                  <a:lnTo>
                    <a:pt x="44753" y="78358"/>
                  </a:lnTo>
                  <a:lnTo>
                    <a:pt x="44124" y="83660"/>
                  </a:lnTo>
                  <a:lnTo>
                    <a:pt x="42750" y="87194"/>
                  </a:lnTo>
                  <a:lnTo>
                    <a:pt x="40883" y="89551"/>
                  </a:lnTo>
                  <a:lnTo>
                    <a:pt x="38685" y="91122"/>
                  </a:lnTo>
                  <a:lnTo>
                    <a:pt x="37220" y="93122"/>
                  </a:lnTo>
                  <a:lnTo>
                    <a:pt x="36243" y="95407"/>
                  </a:lnTo>
                  <a:lnTo>
                    <a:pt x="34676" y="101369"/>
                  </a:lnTo>
                  <a:lnTo>
                    <a:pt x="33595" y="101858"/>
                  </a:lnTo>
                  <a:lnTo>
                    <a:pt x="31922" y="102184"/>
                  </a:lnTo>
                  <a:lnTo>
                    <a:pt x="25717" y="10283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4" name="SMARTPenAnnotation89"/>
          <p:cNvSpPr/>
          <p:nvPr/>
        </p:nvSpPr>
        <p:spPr>
          <a:xfrm>
            <a:off x="560114" y="2657475"/>
            <a:ext cx="3821449" cy="719826"/>
          </a:xfrm>
          <a:custGeom>
            <a:avLst/>
            <a:gdLst/>
            <a:ahLst/>
            <a:cxnLst/>
            <a:rect l="0" t="0" r="0" b="0"/>
            <a:pathLst>
              <a:path w="3821449" h="719826">
                <a:moveTo>
                  <a:pt x="3789001" y="162877"/>
                </a:moveTo>
                <a:lnTo>
                  <a:pt x="3779899" y="158326"/>
                </a:lnTo>
                <a:lnTo>
                  <a:pt x="3770350" y="156092"/>
                </a:lnTo>
                <a:lnTo>
                  <a:pt x="3741564" y="149754"/>
                </a:lnTo>
                <a:lnTo>
                  <a:pt x="3634345" y="128795"/>
                </a:lnTo>
                <a:lnTo>
                  <a:pt x="3499935" y="102521"/>
                </a:lnTo>
                <a:lnTo>
                  <a:pt x="3399690" y="84492"/>
                </a:lnTo>
                <a:lnTo>
                  <a:pt x="3280975" y="65865"/>
                </a:lnTo>
                <a:lnTo>
                  <a:pt x="3176448" y="53140"/>
                </a:lnTo>
                <a:lnTo>
                  <a:pt x="3000493" y="37865"/>
                </a:lnTo>
                <a:lnTo>
                  <a:pt x="2889530" y="33651"/>
                </a:lnTo>
                <a:lnTo>
                  <a:pt x="2803247" y="26950"/>
                </a:lnTo>
                <a:lnTo>
                  <a:pt x="2457764" y="17059"/>
                </a:lnTo>
                <a:lnTo>
                  <a:pt x="2340389" y="10531"/>
                </a:lnTo>
                <a:lnTo>
                  <a:pt x="2236621" y="7878"/>
                </a:lnTo>
                <a:lnTo>
                  <a:pt x="2124335" y="2757"/>
                </a:lnTo>
                <a:lnTo>
                  <a:pt x="1999360" y="544"/>
                </a:lnTo>
                <a:lnTo>
                  <a:pt x="1730320" y="0"/>
                </a:lnTo>
                <a:lnTo>
                  <a:pt x="1620241" y="7778"/>
                </a:lnTo>
                <a:lnTo>
                  <a:pt x="1521180" y="8502"/>
                </a:lnTo>
                <a:lnTo>
                  <a:pt x="1410497" y="13114"/>
                </a:lnTo>
                <a:lnTo>
                  <a:pt x="1299578" y="19154"/>
                </a:lnTo>
                <a:lnTo>
                  <a:pt x="1183242" y="24420"/>
                </a:lnTo>
                <a:lnTo>
                  <a:pt x="1065229" y="25546"/>
                </a:lnTo>
                <a:lnTo>
                  <a:pt x="973888" y="32539"/>
                </a:lnTo>
                <a:lnTo>
                  <a:pt x="875691" y="39380"/>
                </a:lnTo>
                <a:lnTo>
                  <a:pt x="760074" y="46954"/>
                </a:lnTo>
                <a:lnTo>
                  <a:pt x="648051" y="64842"/>
                </a:lnTo>
                <a:lnTo>
                  <a:pt x="543329" y="83844"/>
                </a:lnTo>
                <a:lnTo>
                  <a:pt x="447975" y="108557"/>
                </a:lnTo>
                <a:lnTo>
                  <a:pt x="357317" y="133547"/>
                </a:lnTo>
                <a:lnTo>
                  <a:pt x="327455" y="143603"/>
                </a:lnTo>
                <a:lnTo>
                  <a:pt x="274429" y="168731"/>
                </a:lnTo>
                <a:lnTo>
                  <a:pt x="235984" y="190153"/>
                </a:lnTo>
                <a:lnTo>
                  <a:pt x="205857" y="209469"/>
                </a:lnTo>
                <a:lnTo>
                  <a:pt x="185635" y="225048"/>
                </a:lnTo>
                <a:lnTo>
                  <a:pt x="161017" y="238977"/>
                </a:lnTo>
                <a:lnTo>
                  <a:pt x="140753" y="256072"/>
                </a:lnTo>
                <a:lnTo>
                  <a:pt x="117027" y="278015"/>
                </a:lnTo>
                <a:lnTo>
                  <a:pt x="97932" y="296581"/>
                </a:lnTo>
                <a:lnTo>
                  <a:pt x="84760" y="314147"/>
                </a:lnTo>
                <a:lnTo>
                  <a:pt x="65884" y="337150"/>
                </a:lnTo>
                <a:lnTo>
                  <a:pt x="54203" y="354319"/>
                </a:lnTo>
                <a:lnTo>
                  <a:pt x="40053" y="372424"/>
                </a:lnTo>
                <a:lnTo>
                  <a:pt x="29405" y="394510"/>
                </a:lnTo>
                <a:lnTo>
                  <a:pt x="17273" y="419522"/>
                </a:lnTo>
                <a:lnTo>
                  <a:pt x="8579" y="439580"/>
                </a:lnTo>
                <a:lnTo>
                  <a:pt x="3788" y="454449"/>
                </a:lnTo>
                <a:lnTo>
                  <a:pt x="1091" y="473530"/>
                </a:lnTo>
                <a:lnTo>
                  <a:pt x="292" y="491248"/>
                </a:lnTo>
                <a:lnTo>
                  <a:pt x="55" y="509515"/>
                </a:lnTo>
                <a:lnTo>
                  <a:pt x="0" y="524584"/>
                </a:lnTo>
                <a:lnTo>
                  <a:pt x="2515" y="545886"/>
                </a:lnTo>
                <a:lnTo>
                  <a:pt x="4519" y="558234"/>
                </a:lnTo>
                <a:lnTo>
                  <a:pt x="11826" y="579574"/>
                </a:lnTo>
                <a:lnTo>
                  <a:pt x="27489" y="612006"/>
                </a:lnTo>
                <a:lnTo>
                  <a:pt x="36322" y="622205"/>
                </a:lnTo>
                <a:lnTo>
                  <a:pt x="54546" y="638381"/>
                </a:lnTo>
                <a:lnTo>
                  <a:pt x="75503" y="656192"/>
                </a:lnTo>
                <a:lnTo>
                  <a:pt x="111257" y="676886"/>
                </a:lnTo>
                <a:lnTo>
                  <a:pt x="117019" y="679857"/>
                </a:lnTo>
                <a:lnTo>
                  <a:pt x="188243" y="700074"/>
                </a:lnTo>
                <a:lnTo>
                  <a:pt x="229377" y="708974"/>
                </a:lnTo>
                <a:lnTo>
                  <a:pt x="332670" y="718079"/>
                </a:lnTo>
                <a:lnTo>
                  <a:pt x="442726" y="719825"/>
                </a:lnTo>
                <a:lnTo>
                  <a:pt x="557359" y="714175"/>
                </a:lnTo>
                <a:lnTo>
                  <a:pt x="682459" y="704240"/>
                </a:lnTo>
                <a:lnTo>
                  <a:pt x="853330" y="686576"/>
                </a:lnTo>
                <a:lnTo>
                  <a:pt x="973174" y="673182"/>
                </a:lnTo>
                <a:lnTo>
                  <a:pt x="1087379" y="662208"/>
                </a:lnTo>
                <a:lnTo>
                  <a:pt x="1205757" y="653107"/>
                </a:lnTo>
                <a:lnTo>
                  <a:pt x="1328522" y="642872"/>
                </a:lnTo>
                <a:lnTo>
                  <a:pt x="1441913" y="632406"/>
                </a:lnTo>
                <a:lnTo>
                  <a:pt x="1560255" y="626179"/>
                </a:lnTo>
                <a:lnTo>
                  <a:pt x="1727310" y="612273"/>
                </a:lnTo>
                <a:lnTo>
                  <a:pt x="1837539" y="602281"/>
                </a:lnTo>
                <a:lnTo>
                  <a:pt x="1946096" y="591373"/>
                </a:lnTo>
                <a:lnTo>
                  <a:pt x="2060267" y="582892"/>
                </a:lnTo>
                <a:lnTo>
                  <a:pt x="2154103" y="576886"/>
                </a:lnTo>
                <a:lnTo>
                  <a:pt x="2273422" y="570306"/>
                </a:lnTo>
                <a:lnTo>
                  <a:pt x="2379296" y="566380"/>
                </a:lnTo>
                <a:lnTo>
                  <a:pt x="2804629" y="565788"/>
                </a:lnTo>
                <a:lnTo>
                  <a:pt x="2987821" y="557054"/>
                </a:lnTo>
                <a:lnTo>
                  <a:pt x="3092085" y="550603"/>
                </a:lnTo>
                <a:lnTo>
                  <a:pt x="3217524" y="539213"/>
                </a:lnTo>
                <a:lnTo>
                  <a:pt x="3318049" y="525738"/>
                </a:lnTo>
                <a:lnTo>
                  <a:pt x="3421389" y="505024"/>
                </a:lnTo>
                <a:lnTo>
                  <a:pt x="3493918" y="486398"/>
                </a:lnTo>
                <a:lnTo>
                  <a:pt x="3554006" y="465578"/>
                </a:lnTo>
                <a:lnTo>
                  <a:pt x="3577879" y="457431"/>
                </a:lnTo>
                <a:lnTo>
                  <a:pt x="3610241" y="441181"/>
                </a:lnTo>
                <a:lnTo>
                  <a:pt x="3651897" y="419645"/>
                </a:lnTo>
                <a:lnTo>
                  <a:pt x="3682655" y="400776"/>
                </a:lnTo>
                <a:lnTo>
                  <a:pt x="3705209" y="383120"/>
                </a:lnTo>
                <a:lnTo>
                  <a:pt x="3728614" y="365823"/>
                </a:lnTo>
                <a:lnTo>
                  <a:pt x="3748036" y="348634"/>
                </a:lnTo>
                <a:lnTo>
                  <a:pt x="3765856" y="331475"/>
                </a:lnTo>
                <a:lnTo>
                  <a:pt x="3794678" y="302895"/>
                </a:lnTo>
                <a:lnTo>
                  <a:pt x="3807299" y="285750"/>
                </a:lnTo>
                <a:lnTo>
                  <a:pt x="3813960" y="269240"/>
                </a:lnTo>
                <a:lnTo>
                  <a:pt x="3819144" y="251107"/>
                </a:lnTo>
                <a:lnTo>
                  <a:pt x="3821448" y="236698"/>
                </a:lnTo>
                <a:lnTo>
                  <a:pt x="3820157" y="230189"/>
                </a:lnTo>
                <a:lnTo>
                  <a:pt x="3813643" y="217876"/>
                </a:lnTo>
                <a:lnTo>
                  <a:pt x="3794715" y="195683"/>
                </a:lnTo>
                <a:lnTo>
                  <a:pt x="3775559" y="175560"/>
                </a:lnTo>
                <a:lnTo>
                  <a:pt x="3748717" y="157534"/>
                </a:lnTo>
                <a:lnTo>
                  <a:pt x="3703615" y="137961"/>
                </a:lnTo>
                <a:lnTo>
                  <a:pt x="3677558" y="1285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90"/>
          <p:cNvSpPr/>
          <p:nvPr/>
        </p:nvSpPr>
        <p:spPr>
          <a:xfrm>
            <a:off x="522132" y="3696691"/>
            <a:ext cx="3569809" cy="646927"/>
          </a:xfrm>
          <a:custGeom>
            <a:avLst/>
            <a:gdLst/>
            <a:ahLst/>
            <a:cxnLst/>
            <a:rect l="0" t="0" r="0" b="0"/>
            <a:pathLst>
              <a:path w="3569809" h="646927">
                <a:moveTo>
                  <a:pt x="3569808" y="135216"/>
                </a:moveTo>
                <a:lnTo>
                  <a:pt x="3525941" y="121547"/>
                </a:lnTo>
                <a:lnTo>
                  <a:pt x="3361151" y="101724"/>
                </a:lnTo>
                <a:lnTo>
                  <a:pt x="3260049" y="91047"/>
                </a:lnTo>
                <a:lnTo>
                  <a:pt x="3195135" y="85934"/>
                </a:lnTo>
                <a:lnTo>
                  <a:pt x="3094690" y="79656"/>
                </a:lnTo>
                <a:lnTo>
                  <a:pt x="2869920" y="63352"/>
                </a:lnTo>
                <a:lnTo>
                  <a:pt x="2773683" y="54021"/>
                </a:lnTo>
                <a:lnTo>
                  <a:pt x="2660045" y="48936"/>
                </a:lnTo>
                <a:lnTo>
                  <a:pt x="2564390" y="40245"/>
                </a:lnTo>
                <a:lnTo>
                  <a:pt x="2458110" y="33952"/>
                </a:lnTo>
                <a:lnTo>
                  <a:pt x="2150134" y="19469"/>
                </a:lnTo>
                <a:lnTo>
                  <a:pt x="2048073" y="16466"/>
                </a:lnTo>
                <a:lnTo>
                  <a:pt x="1937948" y="15368"/>
                </a:lnTo>
                <a:lnTo>
                  <a:pt x="850614" y="15201"/>
                </a:lnTo>
                <a:lnTo>
                  <a:pt x="674148" y="6470"/>
                </a:lnTo>
                <a:lnTo>
                  <a:pt x="563271" y="0"/>
                </a:lnTo>
                <a:lnTo>
                  <a:pt x="515219" y="1172"/>
                </a:lnTo>
                <a:lnTo>
                  <a:pt x="414213" y="8690"/>
                </a:lnTo>
                <a:lnTo>
                  <a:pt x="331544" y="19371"/>
                </a:lnTo>
                <a:lnTo>
                  <a:pt x="269877" y="41844"/>
                </a:lnTo>
                <a:lnTo>
                  <a:pt x="218103" y="60878"/>
                </a:lnTo>
                <a:lnTo>
                  <a:pt x="186591" y="75507"/>
                </a:lnTo>
                <a:lnTo>
                  <a:pt x="152785" y="94453"/>
                </a:lnTo>
                <a:lnTo>
                  <a:pt x="125624" y="112131"/>
                </a:lnTo>
                <a:lnTo>
                  <a:pt x="105088" y="129434"/>
                </a:lnTo>
                <a:lnTo>
                  <a:pt x="85985" y="146626"/>
                </a:lnTo>
                <a:lnTo>
                  <a:pt x="63604" y="164738"/>
                </a:lnTo>
                <a:lnTo>
                  <a:pt x="50615" y="179770"/>
                </a:lnTo>
                <a:lnTo>
                  <a:pt x="37143" y="199746"/>
                </a:lnTo>
                <a:lnTo>
                  <a:pt x="27119" y="217730"/>
                </a:lnTo>
                <a:lnTo>
                  <a:pt x="21064" y="231897"/>
                </a:lnTo>
                <a:lnTo>
                  <a:pt x="16151" y="246765"/>
                </a:lnTo>
                <a:lnTo>
                  <a:pt x="13967" y="259724"/>
                </a:lnTo>
                <a:lnTo>
                  <a:pt x="10456" y="279453"/>
                </a:lnTo>
                <a:lnTo>
                  <a:pt x="442" y="330924"/>
                </a:lnTo>
                <a:lnTo>
                  <a:pt x="0" y="351103"/>
                </a:lnTo>
                <a:lnTo>
                  <a:pt x="2026" y="366421"/>
                </a:lnTo>
                <a:lnTo>
                  <a:pt x="2927" y="379579"/>
                </a:lnTo>
                <a:lnTo>
                  <a:pt x="5867" y="394317"/>
                </a:lnTo>
                <a:lnTo>
                  <a:pt x="11302" y="411344"/>
                </a:lnTo>
                <a:lnTo>
                  <a:pt x="15418" y="421219"/>
                </a:lnTo>
                <a:lnTo>
                  <a:pt x="20067" y="431612"/>
                </a:lnTo>
                <a:lnTo>
                  <a:pt x="26976" y="442351"/>
                </a:lnTo>
                <a:lnTo>
                  <a:pt x="35392" y="453320"/>
                </a:lnTo>
                <a:lnTo>
                  <a:pt x="44813" y="464443"/>
                </a:lnTo>
                <a:lnTo>
                  <a:pt x="57821" y="481882"/>
                </a:lnTo>
                <a:lnTo>
                  <a:pt x="67730" y="495030"/>
                </a:lnTo>
                <a:lnTo>
                  <a:pt x="86875" y="510644"/>
                </a:lnTo>
                <a:lnTo>
                  <a:pt x="108900" y="528133"/>
                </a:lnTo>
                <a:lnTo>
                  <a:pt x="138973" y="545747"/>
                </a:lnTo>
                <a:lnTo>
                  <a:pt x="165982" y="561549"/>
                </a:lnTo>
                <a:lnTo>
                  <a:pt x="216101" y="580308"/>
                </a:lnTo>
                <a:lnTo>
                  <a:pt x="276017" y="598072"/>
                </a:lnTo>
                <a:lnTo>
                  <a:pt x="349792" y="618130"/>
                </a:lnTo>
                <a:lnTo>
                  <a:pt x="396154" y="628610"/>
                </a:lnTo>
                <a:lnTo>
                  <a:pt x="532479" y="641021"/>
                </a:lnTo>
                <a:lnTo>
                  <a:pt x="637627" y="646926"/>
                </a:lnTo>
                <a:lnTo>
                  <a:pt x="746689" y="641640"/>
                </a:lnTo>
                <a:lnTo>
                  <a:pt x="841981" y="639280"/>
                </a:lnTo>
                <a:lnTo>
                  <a:pt x="939167" y="631977"/>
                </a:lnTo>
                <a:lnTo>
                  <a:pt x="1103970" y="616705"/>
                </a:lnTo>
                <a:lnTo>
                  <a:pt x="1409574" y="593228"/>
                </a:lnTo>
                <a:lnTo>
                  <a:pt x="1517816" y="582073"/>
                </a:lnTo>
                <a:lnTo>
                  <a:pt x="1618674" y="569771"/>
                </a:lnTo>
                <a:lnTo>
                  <a:pt x="1734987" y="562082"/>
                </a:lnTo>
                <a:lnTo>
                  <a:pt x="1826672" y="556614"/>
                </a:lnTo>
                <a:lnTo>
                  <a:pt x="1918160" y="549643"/>
                </a:lnTo>
                <a:lnTo>
                  <a:pt x="2117702" y="541063"/>
                </a:lnTo>
                <a:lnTo>
                  <a:pt x="2429665" y="53812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91"/>
          <p:cNvSpPr/>
          <p:nvPr/>
        </p:nvSpPr>
        <p:spPr>
          <a:xfrm>
            <a:off x="3294697" y="4217670"/>
            <a:ext cx="2541" cy="1"/>
          </a:xfrm>
          <a:custGeom>
            <a:avLst/>
            <a:gdLst/>
            <a:ahLst/>
            <a:cxnLst/>
            <a:rect l="0" t="0" r="0" b="0"/>
            <a:pathLst>
              <a:path w="2541" h="1">
                <a:moveTo>
                  <a:pt x="0" y="0"/>
                </a:moveTo>
                <a:lnTo>
                  <a:pt x="2540" y="0"/>
                </a:lnTo>
                <a:close/>
              </a:path>
            </a:pathLst>
          </a:custGeom>
          <a:ln w="38100">
            <a:solidFill>
              <a:srgbClr val="009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SMARTPenAnnotation92"/>
          <p:cNvSpPr/>
          <p:nvPr/>
        </p:nvSpPr>
        <p:spPr>
          <a:xfrm>
            <a:off x="3757612" y="3771900"/>
            <a:ext cx="384420" cy="385763"/>
          </a:xfrm>
          <a:custGeom>
            <a:avLst/>
            <a:gdLst/>
            <a:ahLst/>
            <a:cxnLst/>
            <a:rect l="0" t="0" r="0" b="0"/>
            <a:pathLst>
              <a:path w="384420" h="385763">
                <a:moveTo>
                  <a:pt x="0" y="385762"/>
                </a:moveTo>
                <a:lnTo>
                  <a:pt x="13652" y="385762"/>
                </a:lnTo>
                <a:lnTo>
                  <a:pt x="21484" y="383857"/>
                </a:lnTo>
                <a:lnTo>
                  <a:pt x="30516" y="380682"/>
                </a:lnTo>
                <a:lnTo>
                  <a:pt x="40346" y="376660"/>
                </a:lnTo>
                <a:lnTo>
                  <a:pt x="47853" y="373979"/>
                </a:lnTo>
                <a:lnTo>
                  <a:pt x="58733" y="371000"/>
                </a:lnTo>
                <a:lnTo>
                  <a:pt x="83865" y="364773"/>
                </a:lnTo>
                <a:lnTo>
                  <a:pt x="94010" y="361291"/>
                </a:lnTo>
                <a:lnTo>
                  <a:pt x="104584" y="357066"/>
                </a:lnTo>
                <a:lnTo>
                  <a:pt x="115443" y="352344"/>
                </a:lnTo>
                <a:lnTo>
                  <a:pt x="126492" y="348243"/>
                </a:lnTo>
                <a:lnTo>
                  <a:pt x="137668" y="344557"/>
                </a:lnTo>
                <a:lnTo>
                  <a:pt x="148929" y="341147"/>
                </a:lnTo>
                <a:lnTo>
                  <a:pt x="171601" y="334818"/>
                </a:lnTo>
                <a:lnTo>
                  <a:pt x="182980" y="331797"/>
                </a:lnTo>
                <a:lnTo>
                  <a:pt x="193424" y="327878"/>
                </a:lnTo>
                <a:lnTo>
                  <a:pt x="203245" y="323360"/>
                </a:lnTo>
                <a:lnTo>
                  <a:pt x="212649" y="318443"/>
                </a:lnTo>
                <a:lnTo>
                  <a:pt x="221776" y="314213"/>
                </a:lnTo>
                <a:lnTo>
                  <a:pt x="230718" y="310440"/>
                </a:lnTo>
                <a:lnTo>
                  <a:pt x="239537" y="306972"/>
                </a:lnTo>
                <a:lnTo>
                  <a:pt x="248274" y="302756"/>
                </a:lnTo>
                <a:lnTo>
                  <a:pt x="256956" y="298039"/>
                </a:lnTo>
                <a:lnTo>
                  <a:pt x="265602" y="292990"/>
                </a:lnTo>
                <a:lnTo>
                  <a:pt x="273271" y="287719"/>
                </a:lnTo>
                <a:lnTo>
                  <a:pt x="280288" y="282300"/>
                </a:lnTo>
                <a:lnTo>
                  <a:pt x="286871" y="276782"/>
                </a:lnTo>
                <a:lnTo>
                  <a:pt x="296022" y="270247"/>
                </a:lnTo>
                <a:lnTo>
                  <a:pt x="306886" y="263032"/>
                </a:lnTo>
                <a:lnTo>
                  <a:pt x="318891" y="255365"/>
                </a:lnTo>
                <a:lnTo>
                  <a:pt x="327846" y="248348"/>
                </a:lnTo>
                <a:lnTo>
                  <a:pt x="334769" y="241765"/>
                </a:lnTo>
                <a:lnTo>
                  <a:pt x="345001" y="230323"/>
                </a:lnTo>
                <a:lnTo>
                  <a:pt x="352724" y="222063"/>
                </a:lnTo>
                <a:lnTo>
                  <a:pt x="359331" y="212677"/>
                </a:lnTo>
                <a:lnTo>
                  <a:pt x="365442" y="202155"/>
                </a:lnTo>
                <a:lnTo>
                  <a:pt x="371334" y="191129"/>
                </a:lnTo>
                <a:lnTo>
                  <a:pt x="374588" y="179879"/>
                </a:lnTo>
                <a:lnTo>
                  <a:pt x="376986" y="168528"/>
                </a:lnTo>
                <a:lnTo>
                  <a:pt x="381227" y="157134"/>
                </a:lnTo>
                <a:lnTo>
                  <a:pt x="383746" y="145720"/>
                </a:lnTo>
                <a:lnTo>
                  <a:pt x="384419" y="140009"/>
                </a:lnTo>
                <a:lnTo>
                  <a:pt x="382625" y="128584"/>
                </a:lnTo>
                <a:lnTo>
                  <a:pt x="379606" y="117156"/>
                </a:lnTo>
                <a:lnTo>
                  <a:pt x="378264" y="105726"/>
                </a:lnTo>
                <a:lnTo>
                  <a:pt x="375127" y="94297"/>
                </a:lnTo>
                <a:lnTo>
                  <a:pt x="370558" y="83820"/>
                </a:lnTo>
                <a:lnTo>
                  <a:pt x="362631" y="71613"/>
                </a:lnTo>
                <a:lnTo>
                  <a:pt x="357067" y="61673"/>
                </a:lnTo>
                <a:lnTo>
                  <a:pt x="348879" y="50905"/>
                </a:lnTo>
                <a:lnTo>
                  <a:pt x="339842" y="40722"/>
                </a:lnTo>
                <a:lnTo>
                  <a:pt x="328447" y="29634"/>
                </a:lnTo>
                <a:lnTo>
                  <a:pt x="318697" y="23330"/>
                </a:lnTo>
                <a:lnTo>
                  <a:pt x="308013" y="17354"/>
                </a:lnTo>
                <a:lnTo>
                  <a:pt x="25717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93"/>
          <p:cNvSpPr/>
          <p:nvPr/>
        </p:nvSpPr>
        <p:spPr>
          <a:xfrm>
            <a:off x="2591752" y="4106227"/>
            <a:ext cx="1225869" cy="111444"/>
          </a:xfrm>
          <a:custGeom>
            <a:avLst/>
            <a:gdLst/>
            <a:ahLst/>
            <a:cxnLst/>
            <a:rect l="0" t="0" r="0" b="0"/>
            <a:pathLst>
              <a:path w="1225869" h="111444">
                <a:moveTo>
                  <a:pt x="0" y="111443"/>
                </a:moveTo>
                <a:lnTo>
                  <a:pt x="51352" y="111443"/>
                </a:lnTo>
                <a:lnTo>
                  <a:pt x="68861" y="108902"/>
                </a:lnTo>
                <a:lnTo>
                  <a:pt x="92517" y="105551"/>
                </a:lnTo>
                <a:lnTo>
                  <a:pt x="130706" y="103665"/>
                </a:lnTo>
                <a:lnTo>
                  <a:pt x="151436" y="103223"/>
                </a:lnTo>
                <a:lnTo>
                  <a:pt x="193035" y="100487"/>
                </a:lnTo>
                <a:lnTo>
                  <a:pt x="242003" y="97048"/>
                </a:lnTo>
                <a:lnTo>
                  <a:pt x="276467" y="95520"/>
                </a:lnTo>
                <a:lnTo>
                  <a:pt x="326391" y="94659"/>
                </a:lnTo>
                <a:lnTo>
                  <a:pt x="579353" y="94298"/>
                </a:lnTo>
                <a:lnTo>
                  <a:pt x="598485" y="96838"/>
                </a:lnTo>
                <a:lnTo>
                  <a:pt x="616513" y="100189"/>
                </a:lnTo>
                <a:lnTo>
                  <a:pt x="651370" y="102340"/>
                </a:lnTo>
                <a:lnTo>
                  <a:pt x="685773" y="102766"/>
                </a:lnTo>
                <a:lnTo>
                  <a:pt x="886353" y="102870"/>
                </a:lnTo>
                <a:lnTo>
                  <a:pt x="909037" y="101918"/>
                </a:lnTo>
                <a:lnTo>
                  <a:pt x="930827" y="100330"/>
                </a:lnTo>
                <a:lnTo>
                  <a:pt x="969008" y="96979"/>
                </a:lnTo>
                <a:lnTo>
                  <a:pt x="1005616" y="94139"/>
                </a:lnTo>
                <a:lnTo>
                  <a:pt x="1014263" y="92287"/>
                </a:lnTo>
                <a:lnTo>
                  <a:pt x="1021933" y="90100"/>
                </a:lnTo>
                <a:lnTo>
                  <a:pt x="1038075" y="85129"/>
                </a:lnTo>
                <a:lnTo>
                  <a:pt x="1046380" y="82470"/>
                </a:lnTo>
                <a:lnTo>
                  <a:pt x="1060688" y="79516"/>
                </a:lnTo>
                <a:lnTo>
                  <a:pt x="1067170" y="78728"/>
                </a:lnTo>
                <a:lnTo>
                  <a:pt x="1074349" y="76298"/>
                </a:lnTo>
                <a:lnTo>
                  <a:pt x="1081993" y="72773"/>
                </a:lnTo>
                <a:lnTo>
                  <a:pt x="1103863" y="61250"/>
                </a:lnTo>
                <a:lnTo>
                  <a:pt x="1110241" y="57978"/>
                </a:lnTo>
                <a:lnTo>
                  <a:pt x="1117351" y="54844"/>
                </a:lnTo>
                <a:lnTo>
                  <a:pt x="1124948" y="51803"/>
                </a:lnTo>
                <a:lnTo>
                  <a:pt x="1132870" y="48823"/>
                </a:lnTo>
                <a:lnTo>
                  <a:pt x="1140057" y="45884"/>
                </a:lnTo>
                <a:lnTo>
                  <a:pt x="1146753" y="42972"/>
                </a:lnTo>
                <a:lnTo>
                  <a:pt x="1159273" y="37196"/>
                </a:lnTo>
                <a:lnTo>
                  <a:pt x="1188605" y="22867"/>
                </a:lnTo>
                <a:lnTo>
                  <a:pt x="1193406" y="20007"/>
                </a:lnTo>
                <a:lnTo>
                  <a:pt x="1197559" y="17148"/>
                </a:lnTo>
                <a:lnTo>
                  <a:pt x="1201280" y="14290"/>
                </a:lnTo>
                <a:lnTo>
                  <a:pt x="1204713" y="11432"/>
                </a:lnTo>
                <a:lnTo>
                  <a:pt x="1207955" y="8573"/>
                </a:lnTo>
                <a:lnTo>
                  <a:pt x="1211068" y="5716"/>
                </a:lnTo>
                <a:lnTo>
                  <a:pt x="1214096" y="3810"/>
                </a:lnTo>
                <a:lnTo>
                  <a:pt x="1217067" y="2540"/>
                </a:lnTo>
                <a:lnTo>
                  <a:pt x="122586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94"/>
          <p:cNvSpPr/>
          <p:nvPr/>
        </p:nvSpPr>
        <p:spPr>
          <a:xfrm>
            <a:off x="2634617" y="6240779"/>
            <a:ext cx="51434" cy="360047"/>
          </a:xfrm>
          <a:custGeom>
            <a:avLst/>
            <a:gdLst/>
            <a:ahLst/>
            <a:cxnLst/>
            <a:rect l="0" t="0" r="0" b="0"/>
            <a:pathLst>
              <a:path w="51434" h="360047">
                <a:moveTo>
                  <a:pt x="8570" y="0"/>
                </a:moveTo>
                <a:lnTo>
                  <a:pt x="8570" y="9103"/>
                </a:lnTo>
                <a:lnTo>
                  <a:pt x="7617" y="13689"/>
                </a:lnTo>
                <a:lnTo>
                  <a:pt x="6030" y="18651"/>
                </a:lnTo>
                <a:lnTo>
                  <a:pt x="4019" y="23864"/>
                </a:lnTo>
                <a:lnTo>
                  <a:pt x="2678" y="28292"/>
                </a:lnTo>
                <a:lnTo>
                  <a:pt x="1189" y="35753"/>
                </a:lnTo>
                <a:lnTo>
                  <a:pt x="527" y="44783"/>
                </a:lnTo>
                <a:lnTo>
                  <a:pt x="233" y="55146"/>
                </a:lnTo>
                <a:lnTo>
                  <a:pt x="3" y="114481"/>
                </a:lnTo>
                <a:lnTo>
                  <a:pt x="0" y="129938"/>
                </a:lnTo>
                <a:lnTo>
                  <a:pt x="952" y="137108"/>
                </a:lnTo>
                <a:lnTo>
                  <a:pt x="2539" y="143793"/>
                </a:lnTo>
                <a:lnTo>
                  <a:pt x="4549" y="150155"/>
                </a:lnTo>
                <a:lnTo>
                  <a:pt x="5890" y="157254"/>
                </a:lnTo>
                <a:lnTo>
                  <a:pt x="6783" y="164843"/>
                </a:lnTo>
                <a:lnTo>
                  <a:pt x="7379" y="172761"/>
                </a:lnTo>
                <a:lnTo>
                  <a:pt x="8728" y="180897"/>
                </a:lnTo>
                <a:lnTo>
                  <a:pt x="10580" y="189178"/>
                </a:lnTo>
                <a:lnTo>
                  <a:pt x="16131" y="209809"/>
                </a:lnTo>
                <a:lnTo>
                  <a:pt x="32677" y="269763"/>
                </a:lnTo>
                <a:lnTo>
                  <a:pt x="36071" y="282711"/>
                </a:lnTo>
                <a:lnTo>
                  <a:pt x="38334" y="293250"/>
                </a:lnTo>
                <a:lnTo>
                  <a:pt x="39843" y="302180"/>
                </a:lnTo>
                <a:lnTo>
                  <a:pt x="40848" y="310038"/>
                </a:lnTo>
                <a:lnTo>
                  <a:pt x="42471" y="316230"/>
                </a:lnTo>
                <a:lnTo>
                  <a:pt x="44506" y="321311"/>
                </a:lnTo>
                <a:lnTo>
                  <a:pt x="46815" y="325649"/>
                </a:lnTo>
                <a:lnTo>
                  <a:pt x="48354" y="330447"/>
                </a:lnTo>
                <a:lnTo>
                  <a:pt x="49380" y="335551"/>
                </a:lnTo>
                <a:lnTo>
                  <a:pt x="50521" y="345349"/>
                </a:lnTo>
                <a:lnTo>
                  <a:pt x="50824" y="349296"/>
                </a:lnTo>
                <a:lnTo>
                  <a:pt x="51433" y="36004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95"/>
          <p:cNvSpPr/>
          <p:nvPr/>
        </p:nvSpPr>
        <p:spPr>
          <a:xfrm>
            <a:off x="2566034" y="6164140"/>
            <a:ext cx="212589" cy="248090"/>
          </a:xfrm>
          <a:custGeom>
            <a:avLst/>
            <a:gdLst/>
            <a:ahLst/>
            <a:cxnLst/>
            <a:rect l="0" t="0" r="0" b="0"/>
            <a:pathLst>
              <a:path w="212589" h="248090">
                <a:moveTo>
                  <a:pt x="0" y="110930"/>
                </a:moveTo>
                <a:lnTo>
                  <a:pt x="4551" y="97277"/>
                </a:lnTo>
                <a:lnTo>
                  <a:pt x="6845" y="92303"/>
                </a:lnTo>
                <a:lnTo>
                  <a:pt x="9326" y="88034"/>
                </a:lnTo>
                <a:lnTo>
                  <a:pt x="11932" y="84236"/>
                </a:lnTo>
                <a:lnTo>
                  <a:pt x="22449" y="67316"/>
                </a:lnTo>
                <a:lnTo>
                  <a:pt x="29253" y="56136"/>
                </a:lnTo>
                <a:lnTo>
                  <a:pt x="34742" y="47731"/>
                </a:lnTo>
                <a:lnTo>
                  <a:pt x="39354" y="41175"/>
                </a:lnTo>
                <a:lnTo>
                  <a:pt x="43381" y="35852"/>
                </a:lnTo>
                <a:lnTo>
                  <a:pt x="47971" y="31350"/>
                </a:lnTo>
                <a:lnTo>
                  <a:pt x="52936" y="27396"/>
                </a:lnTo>
                <a:lnTo>
                  <a:pt x="58151" y="23809"/>
                </a:lnTo>
                <a:lnTo>
                  <a:pt x="63532" y="20464"/>
                </a:lnTo>
                <a:lnTo>
                  <a:pt x="69025" y="17281"/>
                </a:lnTo>
                <a:lnTo>
                  <a:pt x="74592" y="14208"/>
                </a:lnTo>
                <a:lnTo>
                  <a:pt x="81161" y="11206"/>
                </a:lnTo>
                <a:lnTo>
                  <a:pt x="88397" y="8252"/>
                </a:lnTo>
                <a:lnTo>
                  <a:pt x="96079" y="5331"/>
                </a:lnTo>
                <a:lnTo>
                  <a:pt x="103105" y="3383"/>
                </a:lnTo>
                <a:lnTo>
                  <a:pt x="109695" y="2084"/>
                </a:lnTo>
                <a:lnTo>
                  <a:pt x="115992" y="1218"/>
                </a:lnTo>
                <a:lnTo>
                  <a:pt x="122096" y="641"/>
                </a:lnTo>
                <a:lnTo>
                  <a:pt x="128070" y="257"/>
                </a:lnTo>
                <a:lnTo>
                  <a:pt x="133958" y="0"/>
                </a:lnTo>
                <a:lnTo>
                  <a:pt x="141693" y="782"/>
                </a:lnTo>
                <a:lnTo>
                  <a:pt x="150660" y="2256"/>
                </a:lnTo>
                <a:lnTo>
                  <a:pt x="160447" y="4190"/>
                </a:lnTo>
                <a:lnTo>
                  <a:pt x="167925" y="6432"/>
                </a:lnTo>
                <a:lnTo>
                  <a:pt x="173863" y="8880"/>
                </a:lnTo>
                <a:lnTo>
                  <a:pt x="178774" y="11464"/>
                </a:lnTo>
                <a:lnTo>
                  <a:pt x="183000" y="14139"/>
                </a:lnTo>
                <a:lnTo>
                  <a:pt x="186770" y="16875"/>
                </a:lnTo>
                <a:lnTo>
                  <a:pt x="190236" y="19652"/>
                </a:lnTo>
                <a:lnTo>
                  <a:pt x="196627" y="25277"/>
                </a:lnTo>
                <a:lnTo>
                  <a:pt x="199665" y="28110"/>
                </a:lnTo>
                <a:lnTo>
                  <a:pt x="202643" y="31904"/>
                </a:lnTo>
                <a:lnTo>
                  <a:pt x="205580" y="36339"/>
                </a:lnTo>
                <a:lnTo>
                  <a:pt x="208491" y="41200"/>
                </a:lnTo>
                <a:lnTo>
                  <a:pt x="210432" y="45393"/>
                </a:lnTo>
                <a:lnTo>
                  <a:pt x="212588" y="52592"/>
                </a:lnTo>
                <a:lnTo>
                  <a:pt x="212210" y="57751"/>
                </a:lnTo>
                <a:lnTo>
                  <a:pt x="211006" y="64047"/>
                </a:lnTo>
                <a:lnTo>
                  <a:pt x="202230" y="99235"/>
                </a:lnTo>
                <a:lnTo>
                  <a:pt x="198637" y="107895"/>
                </a:lnTo>
                <a:lnTo>
                  <a:pt x="194338" y="115574"/>
                </a:lnTo>
                <a:lnTo>
                  <a:pt x="189566" y="122599"/>
                </a:lnTo>
                <a:lnTo>
                  <a:pt x="176644" y="140563"/>
                </a:lnTo>
                <a:lnTo>
                  <a:pt x="169198" y="150688"/>
                </a:lnTo>
                <a:lnTo>
                  <a:pt x="161376" y="160295"/>
                </a:lnTo>
                <a:lnTo>
                  <a:pt x="153305" y="169558"/>
                </a:lnTo>
                <a:lnTo>
                  <a:pt x="137668" y="186516"/>
                </a:lnTo>
                <a:lnTo>
                  <a:pt x="124369" y="200404"/>
                </a:lnTo>
                <a:lnTo>
                  <a:pt x="118155" y="205821"/>
                </a:lnTo>
                <a:lnTo>
                  <a:pt x="112108" y="210386"/>
                </a:lnTo>
                <a:lnTo>
                  <a:pt x="106171" y="214381"/>
                </a:lnTo>
                <a:lnTo>
                  <a:pt x="101261" y="217997"/>
                </a:lnTo>
                <a:lnTo>
                  <a:pt x="97035" y="221361"/>
                </a:lnTo>
                <a:lnTo>
                  <a:pt x="93265" y="224556"/>
                </a:lnTo>
                <a:lnTo>
                  <a:pt x="88847" y="227637"/>
                </a:lnTo>
                <a:lnTo>
                  <a:pt x="83996" y="230645"/>
                </a:lnTo>
                <a:lnTo>
                  <a:pt x="78858" y="233603"/>
                </a:lnTo>
                <a:lnTo>
                  <a:pt x="74480" y="235574"/>
                </a:lnTo>
                <a:lnTo>
                  <a:pt x="70608" y="236889"/>
                </a:lnTo>
                <a:lnTo>
                  <a:pt x="67075" y="237765"/>
                </a:lnTo>
                <a:lnTo>
                  <a:pt x="60609" y="241278"/>
                </a:lnTo>
                <a:lnTo>
                  <a:pt x="57551" y="243549"/>
                </a:lnTo>
                <a:lnTo>
                  <a:pt x="51614" y="246072"/>
                </a:lnTo>
                <a:lnTo>
                  <a:pt x="42863" y="24808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96"/>
          <p:cNvSpPr/>
          <p:nvPr/>
        </p:nvSpPr>
        <p:spPr>
          <a:xfrm>
            <a:off x="2814637" y="6172200"/>
            <a:ext cx="145733" cy="235169"/>
          </a:xfrm>
          <a:custGeom>
            <a:avLst/>
            <a:gdLst/>
            <a:ahLst/>
            <a:cxnLst/>
            <a:rect l="0" t="0" r="0" b="0"/>
            <a:pathLst>
              <a:path w="145733" h="235169">
                <a:moveTo>
                  <a:pt x="0" y="8572"/>
                </a:moveTo>
                <a:lnTo>
                  <a:pt x="13652" y="17674"/>
                </a:lnTo>
                <a:lnTo>
                  <a:pt x="18627" y="20355"/>
                </a:lnTo>
                <a:lnTo>
                  <a:pt x="22895" y="22142"/>
                </a:lnTo>
                <a:lnTo>
                  <a:pt x="26694" y="23334"/>
                </a:lnTo>
                <a:lnTo>
                  <a:pt x="30178" y="26034"/>
                </a:lnTo>
                <a:lnTo>
                  <a:pt x="33454" y="29738"/>
                </a:lnTo>
                <a:lnTo>
                  <a:pt x="36590" y="34113"/>
                </a:lnTo>
                <a:lnTo>
                  <a:pt x="39633" y="37981"/>
                </a:lnTo>
                <a:lnTo>
                  <a:pt x="42615" y="41514"/>
                </a:lnTo>
                <a:lnTo>
                  <a:pt x="45555" y="44820"/>
                </a:lnTo>
                <a:lnTo>
                  <a:pt x="49420" y="50835"/>
                </a:lnTo>
                <a:lnTo>
                  <a:pt x="53902" y="58655"/>
                </a:lnTo>
                <a:lnTo>
                  <a:pt x="58794" y="67678"/>
                </a:lnTo>
                <a:lnTo>
                  <a:pt x="63961" y="76551"/>
                </a:lnTo>
                <a:lnTo>
                  <a:pt x="74782" y="94030"/>
                </a:lnTo>
                <a:lnTo>
                  <a:pt x="78430" y="101739"/>
                </a:lnTo>
                <a:lnTo>
                  <a:pt x="80862" y="108784"/>
                </a:lnTo>
                <a:lnTo>
                  <a:pt x="82483" y="115385"/>
                </a:lnTo>
                <a:lnTo>
                  <a:pt x="83564" y="121691"/>
                </a:lnTo>
                <a:lnTo>
                  <a:pt x="84284" y="127800"/>
                </a:lnTo>
                <a:lnTo>
                  <a:pt x="84764" y="133777"/>
                </a:lnTo>
                <a:lnTo>
                  <a:pt x="85085" y="139667"/>
                </a:lnTo>
                <a:lnTo>
                  <a:pt x="85440" y="151291"/>
                </a:lnTo>
                <a:lnTo>
                  <a:pt x="86488" y="157059"/>
                </a:lnTo>
                <a:lnTo>
                  <a:pt x="88139" y="162808"/>
                </a:lnTo>
                <a:lnTo>
                  <a:pt x="90191" y="168546"/>
                </a:lnTo>
                <a:lnTo>
                  <a:pt x="90608" y="174276"/>
                </a:lnTo>
                <a:lnTo>
                  <a:pt x="89933" y="180002"/>
                </a:lnTo>
                <a:lnTo>
                  <a:pt x="88530" y="185724"/>
                </a:lnTo>
                <a:lnTo>
                  <a:pt x="87595" y="191443"/>
                </a:lnTo>
                <a:lnTo>
                  <a:pt x="86972" y="197161"/>
                </a:lnTo>
                <a:lnTo>
                  <a:pt x="86556" y="202878"/>
                </a:lnTo>
                <a:lnTo>
                  <a:pt x="86094" y="211770"/>
                </a:lnTo>
                <a:lnTo>
                  <a:pt x="85889" y="218898"/>
                </a:lnTo>
                <a:lnTo>
                  <a:pt x="85798" y="225240"/>
                </a:lnTo>
                <a:lnTo>
                  <a:pt x="83869" y="228265"/>
                </a:lnTo>
                <a:lnTo>
                  <a:pt x="80677" y="231234"/>
                </a:lnTo>
                <a:lnTo>
                  <a:pt x="76645" y="234166"/>
                </a:lnTo>
                <a:lnTo>
                  <a:pt x="73957" y="235168"/>
                </a:lnTo>
                <a:lnTo>
                  <a:pt x="72164" y="234884"/>
                </a:lnTo>
                <a:lnTo>
                  <a:pt x="70970" y="233741"/>
                </a:lnTo>
                <a:lnTo>
                  <a:pt x="69221" y="232980"/>
                </a:lnTo>
                <a:lnTo>
                  <a:pt x="64737" y="232134"/>
                </a:lnTo>
                <a:lnTo>
                  <a:pt x="63161" y="230956"/>
                </a:lnTo>
                <a:lnTo>
                  <a:pt x="62110" y="229218"/>
                </a:lnTo>
                <a:lnTo>
                  <a:pt x="61409" y="227107"/>
                </a:lnTo>
                <a:lnTo>
                  <a:pt x="58090" y="222221"/>
                </a:lnTo>
                <a:lnTo>
                  <a:pt x="55872" y="219585"/>
                </a:lnTo>
                <a:lnTo>
                  <a:pt x="54393" y="214970"/>
                </a:lnTo>
                <a:lnTo>
                  <a:pt x="53407" y="209036"/>
                </a:lnTo>
                <a:lnTo>
                  <a:pt x="52749" y="202222"/>
                </a:lnTo>
                <a:lnTo>
                  <a:pt x="51359" y="196727"/>
                </a:lnTo>
                <a:lnTo>
                  <a:pt x="49479" y="192111"/>
                </a:lnTo>
                <a:lnTo>
                  <a:pt x="47274" y="188081"/>
                </a:lnTo>
                <a:lnTo>
                  <a:pt x="45803" y="183490"/>
                </a:lnTo>
                <a:lnTo>
                  <a:pt x="44823" y="178524"/>
                </a:lnTo>
                <a:lnTo>
                  <a:pt x="44169" y="173309"/>
                </a:lnTo>
                <a:lnTo>
                  <a:pt x="44686" y="166021"/>
                </a:lnTo>
                <a:lnTo>
                  <a:pt x="45983" y="157353"/>
                </a:lnTo>
                <a:lnTo>
                  <a:pt x="47801" y="147765"/>
                </a:lnTo>
                <a:lnTo>
                  <a:pt x="49965" y="139467"/>
                </a:lnTo>
                <a:lnTo>
                  <a:pt x="52360" y="132031"/>
                </a:lnTo>
                <a:lnTo>
                  <a:pt x="54909" y="125168"/>
                </a:lnTo>
                <a:lnTo>
                  <a:pt x="56609" y="118688"/>
                </a:lnTo>
                <a:lnTo>
                  <a:pt x="57742" y="112462"/>
                </a:lnTo>
                <a:lnTo>
                  <a:pt x="58497" y="106408"/>
                </a:lnTo>
                <a:lnTo>
                  <a:pt x="60905" y="99513"/>
                </a:lnTo>
                <a:lnTo>
                  <a:pt x="64416" y="92060"/>
                </a:lnTo>
                <a:lnTo>
                  <a:pt x="72444" y="77110"/>
                </a:lnTo>
                <a:lnTo>
                  <a:pt x="79188" y="64116"/>
                </a:lnTo>
                <a:lnTo>
                  <a:pt x="83272" y="57984"/>
                </a:lnTo>
                <a:lnTo>
                  <a:pt x="87899" y="51991"/>
                </a:lnTo>
                <a:lnTo>
                  <a:pt x="92890" y="46090"/>
                </a:lnTo>
                <a:lnTo>
                  <a:pt x="98121" y="40252"/>
                </a:lnTo>
                <a:lnTo>
                  <a:pt x="109015" y="28684"/>
                </a:lnTo>
                <a:lnTo>
                  <a:pt x="117666" y="19734"/>
                </a:lnTo>
                <a:lnTo>
                  <a:pt x="14573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97"/>
          <p:cNvSpPr/>
          <p:nvPr/>
        </p:nvSpPr>
        <p:spPr>
          <a:xfrm>
            <a:off x="3064431" y="6146482"/>
            <a:ext cx="106347" cy="212471"/>
          </a:xfrm>
          <a:custGeom>
            <a:avLst/>
            <a:gdLst/>
            <a:ahLst/>
            <a:cxnLst/>
            <a:rect l="0" t="0" r="0" b="0"/>
            <a:pathLst>
              <a:path w="106347" h="212471">
                <a:moveTo>
                  <a:pt x="7381" y="0"/>
                </a:moveTo>
                <a:lnTo>
                  <a:pt x="7381" y="72248"/>
                </a:lnTo>
                <a:lnTo>
                  <a:pt x="6428" y="79598"/>
                </a:lnTo>
                <a:lnTo>
                  <a:pt x="4841" y="87356"/>
                </a:lnTo>
                <a:lnTo>
                  <a:pt x="2830" y="95385"/>
                </a:lnTo>
                <a:lnTo>
                  <a:pt x="1490" y="102643"/>
                </a:lnTo>
                <a:lnTo>
                  <a:pt x="596" y="109386"/>
                </a:lnTo>
                <a:lnTo>
                  <a:pt x="0" y="115786"/>
                </a:lnTo>
                <a:lnTo>
                  <a:pt x="555" y="121959"/>
                </a:lnTo>
                <a:lnTo>
                  <a:pt x="1878" y="127979"/>
                </a:lnTo>
                <a:lnTo>
                  <a:pt x="3712" y="133896"/>
                </a:lnTo>
                <a:lnTo>
                  <a:pt x="4935" y="139747"/>
                </a:lnTo>
                <a:lnTo>
                  <a:pt x="5751" y="145552"/>
                </a:lnTo>
                <a:lnTo>
                  <a:pt x="6294" y="151327"/>
                </a:lnTo>
                <a:lnTo>
                  <a:pt x="6656" y="157082"/>
                </a:lnTo>
                <a:lnTo>
                  <a:pt x="7059" y="168557"/>
                </a:lnTo>
                <a:lnTo>
                  <a:pt x="8119" y="174284"/>
                </a:lnTo>
                <a:lnTo>
                  <a:pt x="9778" y="180007"/>
                </a:lnTo>
                <a:lnTo>
                  <a:pt x="11837" y="185728"/>
                </a:lnTo>
                <a:lnTo>
                  <a:pt x="15114" y="190493"/>
                </a:lnTo>
                <a:lnTo>
                  <a:pt x="19204" y="194623"/>
                </a:lnTo>
                <a:lnTo>
                  <a:pt x="23836" y="198329"/>
                </a:lnTo>
                <a:lnTo>
                  <a:pt x="26923" y="201752"/>
                </a:lnTo>
                <a:lnTo>
                  <a:pt x="28982" y="204986"/>
                </a:lnTo>
                <a:lnTo>
                  <a:pt x="30354" y="208095"/>
                </a:lnTo>
                <a:lnTo>
                  <a:pt x="32221" y="210167"/>
                </a:lnTo>
                <a:lnTo>
                  <a:pt x="34418" y="211550"/>
                </a:lnTo>
                <a:lnTo>
                  <a:pt x="36836" y="212470"/>
                </a:lnTo>
                <a:lnTo>
                  <a:pt x="40353" y="212132"/>
                </a:lnTo>
                <a:lnTo>
                  <a:pt x="44602" y="210954"/>
                </a:lnTo>
                <a:lnTo>
                  <a:pt x="49340" y="209216"/>
                </a:lnTo>
                <a:lnTo>
                  <a:pt x="53451" y="208058"/>
                </a:lnTo>
                <a:lnTo>
                  <a:pt x="57144" y="207285"/>
                </a:lnTo>
                <a:lnTo>
                  <a:pt x="60559" y="206770"/>
                </a:lnTo>
                <a:lnTo>
                  <a:pt x="64741" y="205474"/>
                </a:lnTo>
                <a:lnTo>
                  <a:pt x="69433" y="203658"/>
                </a:lnTo>
                <a:lnTo>
                  <a:pt x="74467" y="201495"/>
                </a:lnTo>
                <a:lnTo>
                  <a:pt x="78775" y="199100"/>
                </a:lnTo>
                <a:lnTo>
                  <a:pt x="82599" y="196551"/>
                </a:lnTo>
                <a:lnTo>
                  <a:pt x="86102" y="193899"/>
                </a:lnTo>
                <a:lnTo>
                  <a:pt x="88437" y="190226"/>
                </a:lnTo>
                <a:lnTo>
                  <a:pt x="89993" y="185872"/>
                </a:lnTo>
                <a:lnTo>
                  <a:pt x="91031" y="181065"/>
                </a:lnTo>
                <a:lnTo>
                  <a:pt x="92675" y="175955"/>
                </a:lnTo>
                <a:lnTo>
                  <a:pt x="94724" y="170643"/>
                </a:lnTo>
                <a:lnTo>
                  <a:pt x="97042" y="165198"/>
                </a:lnTo>
                <a:lnTo>
                  <a:pt x="98587" y="160614"/>
                </a:lnTo>
                <a:lnTo>
                  <a:pt x="99618" y="156606"/>
                </a:lnTo>
                <a:lnTo>
                  <a:pt x="105822" y="125127"/>
                </a:lnTo>
                <a:lnTo>
                  <a:pt x="106346" y="115803"/>
                </a:lnTo>
                <a:lnTo>
                  <a:pt x="105743" y="107681"/>
                </a:lnTo>
                <a:lnTo>
                  <a:pt x="104388" y="100363"/>
                </a:lnTo>
                <a:lnTo>
                  <a:pt x="103485" y="93579"/>
                </a:lnTo>
                <a:lnTo>
                  <a:pt x="102883" y="87151"/>
                </a:lnTo>
                <a:lnTo>
                  <a:pt x="102214" y="75881"/>
                </a:lnTo>
                <a:lnTo>
                  <a:pt x="101916" y="67698"/>
                </a:lnTo>
                <a:lnTo>
                  <a:pt x="100884" y="64182"/>
                </a:lnTo>
                <a:lnTo>
                  <a:pt x="99244" y="60886"/>
                </a:lnTo>
                <a:lnTo>
                  <a:pt x="97198" y="57736"/>
                </a:lnTo>
                <a:lnTo>
                  <a:pt x="94925" y="51695"/>
                </a:lnTo>
                <a:lnTo>
                  <a:pt x="94319" y="48751"/>
                </a:lnTo>
                <a:lnTo>
                  <a:pt x="92010" y="45836"/>
                </a:lnTo>
                <a:lnTo>
                  <a:pt x="88565" y="42940"/>
                </a:lnTo>
                <a:lnTo>
                  <a:pt x="84364" y="40057"/>
                </a:lnTo>
                <a:lnTo>
                  <a:pt x="80610" y="36230"/>
                </a:lnTo>
                <a:lnTo>
                  <a:pt x="77155" y="31773"/>
                </a:lnTo>
                <a:lnTo>
                  <a:pt x="73900" y="26897"/>
                </a:lnTo>
                <a:lnTo>
                  <a:pt x="70777" y="22694"/>
                </a:lnTo>
                <a:lnTo>
                  <a:pt x="67742" y="18939"/>
                </a:lnTo>
                <a:lnTo>
                  <a:pt x="64767" y="15484"/>
                </a:lnTo>
                <a:lnTo>
                  <a:pt x="61831" y="12228"/>
                </a:lnTo>
                <a:lnTo>
                  <a:pt x="50244"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98"/>
          <p:cNvSpPr/>
          <p:nvPr/>
        </p:nvSpPr>
        <p:spPr>
          <a:xfrm>
            <a:off x="3200400" y="6095047"/>
            <a:ext cx="205740" cy="188061"/>
          </a:xfrm>
          <a:custGeom>
            <a:avLst/>
            <a:gdLst/>
            <a:ahLst/>
            <a:cxnLst/>
            <a:rect l="0" t="0" r="0" b="0"/>
            <a:pathLst>
              <a:path w="205740" h="188061">
                <a:moveTo>
                  <a:pt x="0" y="0"/>
                </a:moveTo>
                <a:lnTo>
                  <a:pt x="11931" y="23864"/>
                </a:lnTo>
                <a:lnTo>
                  <a:pt x="14621" y="28292"/>
                </a:lnTo>
                <a:lnTo>
                  <a:pt x="17368" y="32196"/>
                </a:lnTo>
                <a:lnTo>
                  <a:pt x="20150" y="35752"/>
                </a:lnTo>
                <a:lnTo>
                  <a:pt x="22959" y="39075"/>
                </a:lnTo>
                <a:lnTo>
                  <a:pt x="25783" y="42242"/>
                </a:lnTo>
                <a:lnTo>
                  <a:pt x="28618" y="45307"/>
                </a:lnTo>
                <a:lnTo>
                  <a:pt x="31461" y="49254"/>
                </a:lnTo>
                <a:lnTo>
                  <a:pt x="34309" y="53791"/>
                </a:lnTo>
                <a:lnTo>
                  <a:pt x="37160" y="58721"/>
                </a:lnTo>
                <a:lnTo>
                  <a:pt x="39061" y="63913"/>
                </a:lnTo>
                <a:lnTo>
                  <a:pt x="40328" y="69278"/>
                </a:lnTo>
                <a:lnTo>
                  <a:pt x="41172" y="74760"/>
                </a:lnTo>
                <a:lnTo>
                  <a:pt x="43641" y="81273"/>
                </a:lnTo>
                <a:lnTo>
                  <a:pt x="47191" y="88472"/>
                </a:lnTo>
                <a:lnTo>
                  <a:pt x="51463" y="96129"/>
                </a:lnTo>
                <a:lnTo>
                  <a:pt x="57168" y="104091"/>
                </a:lnTo>
                <a:lnTo>
                  <a:pt x="63830" y="112257"/>
                </a:lnTo>
                <a:lnTo>
                  <a:pt x="71128" y="120558"/>
                </a:lnTo>
                <a:lnTo>
                  <a:pt x="75993" y="127045"/>
                </a:lnTo>
                <a:lnTo>
                  <a:pt x="79237" y="132321"/>
                </a:lnTo>
                <a:lnTo>
                  <a:pt x="81400" y="136792"/>
                </a:lnTo>
                <a:lnTo>
                  <a:pt x="83794" y="140725"/>
                </a:lnTo>
                <a:lnTo>
                  <a:pt x="86342" y="144299"/>
                </a:lnTo>
                <a:lnTo>
                  <a:pt x="88994" y="147634"/>
                </a:lnTo>
                <a:lnTo>
                  <a:pt x="91714" y="151763"/>
                </a:lnTo>
                <a:lnTo>
                  <a:pt x="94480" y="156421"/>
                </a:lnTo>
                <a:lnTo>
                  <a:pt x="97277" y="161430"/>
                </a:lnTo>
                <a:lnTo>
                  <a:pt x="101046" y="165723"/>
                </a:lnTo>
                <a:lnTo>
                  <a:pt x="105464" y="169537"/>
                </a:lnTo>
                <a:lnTo>
                  <a:pt x="110314" y="173032"/>
                </a:lnTo>
                <a:lnTo>
                  <a:pt x="114500" y="176315"/>
                </a:lnTo>
                <a:lnTo>
                  <a:pt x="118243" y="179456"/>
                </a:lnTo>
                <a:lnTo>
                  <a:pt x="126544" y="186790"/>
                </a:lnTo>
                <a:lnTo>
                  <a:pt x="128177" y="187392"/>
                </a:lnTo>
                <a:lnTo>
                  <a:pt x="132532" y="188060"/>
                </a:lnTo>
                <a:lnTo>
                  <a:pt x="133122" y="187286"/>
                </a:lnTo>
                <a:lnTo>
                  <a:pt x="132563" y="185817"/>
                </a:lnTo>
                <a:lnTo>
                  <a:pt x="131238" y="183886"/>
                </a:lnTo>
                <a:lnTo>
                  <a:pt x="129765" y="179200"/>
                </a:lnTo>
                <a:lnTo>
                  <a:pt x="129372" y="176617"/>
                </a:lnTo>
                <a:lnTo>
                  <a:pt x="130063" y="171084"/>
                </a:lnTo>
                <a:lnTo>
                  <a:pt x="131476" y="163587"/>
                </a:lnTo>
                <a:lnTo>
                  <a:pt x="133370" y="154778"/>
                </a:lnTo>
                <a:lnTo>
                  <a:pt x="134634" y="145095"/>
                </a:lnTo>
                <a:lnTo>
                  <a:pt x="135475" y="134830"/>
                </a:lnTo>
                <a:lnTo>
                  <a:pt x="136661" y="109800"/>
                </a:lnTo>
                <a:lnTo>
                  <a:pt x="136827" y="104632"/>
                </a:lnTo>
                <a:lnTo>
                  <a:pt x="137890" y="99283"/>
                </a:lnTo>
                <a:lnTo>
                  <a:pt x="139551" y="93811"/>
                </a:lnTo>
                <a:lnTo>
                  <a:pt x="141611" y="88258"/>
                </a:lnTo>
                <a:lnTo>
                  <a:pt x="143938" y="83604"/>
                </a:lnTo>
                <a:lnTo>
                  <a:pt x="146441" y="79548"/>
                </a:lnTo>
                <a:lnTo>
                  <a:pt x="149062" y="75892"/>
                </a:lnTo>
                <a:lnTo>
                  <a:pt x="161853" y="57094"/>
                </a:lnTo>
                <a:lnTo>
                  <a:pt x="166004" y="51398"/>
                </a:lnTo>
                <a:lnTo>
                  <a:pt x="169724" y="46648"/>
                </a:lnTo>
                <a:lnTo>
                  <a:pt x="173157" y="42529"/>
                </a:lnTo>
                <a:lnTo>
                  <a:pt x="176398" y="38830"/>
                </a:lnTo>
                <a:lnTo>
                  <a:pt x="182539" y="32180"/>
                </a:lnTo>
                <a:lnTo>
                  <a:pt x="188443" y="26050"/>
                </a:lnTo>
                <a:lnTo>
                  <a:pt x="205739"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99"/>
          <p:cNvSpPr/>
          <p:nvPr/>
        </p:nvSpPr>
        <p:spPr>
          <a:xfrm>
            <a:off x="3457575" y="6073232"/>
            <a:ext cx="248603" cy="218586"/>
          </a:xfrm>
          <a:custGeom>
            <a:avLst/>
            <a:gdLst/>
            <a:ahLst/>
            <a:cxnLst/>
            <a:rect l="0" t="0" r="0" b="0"/>
            <a:pathLst>
              <a:path w="248603" h="218586">
                <a:moveTo>
                  <a:pt x="0" y="124685"/>
                </a:moveTo>
                <a:lnTo>
                  <a:pt x="9101" y="129236"/>
                </a:lnTo>
                <a:lnTo>
                  <a:pt x="16110" y="131470"/>
                </a:lnTo>
                <a:lnTo>
                  <a:pt x="22400" y="132464"/>
                </a:lnTo>
                <a:lnTo>
                  <a:pt x="28370" y="132905"/>
                </a:lnTo>
                <a:lnTo>
                  <a:pt x="31296" y="132070"/>
                </a:lnTo>
                <a:lnTo>
                  <a:pt x="37087" y="128602"/>
                </a:lnTo>
                <a:lnTo>
                  <a:pt x="42835" y="123886"/>
                </a:lnTo>
                <a:lnTo>
                  <a:pt x="49517" y="118615"/>
                </a:lnTo>
                <a:lnTo>
                  <a:pt x="53966" y="115876"/>
                </a:lnTo>
                <a:lnTo>
                  <a:pt x="58837" y="113097"/>
                </a:lnTo>
                <a:lnTo>
                  <a:pt x="63038" y="110292"/>
                </a:lnTo>
                <a:lnTo>
                  <a:pt x="70244" y="104636"/>
                </a:lnTo>
                <a:lnTo>
                  <a:pt x="73499" y="100841"/>
                </a:lnTo>
                <a:lnTo>
                  <a:pt x="76622" y="96407"/>
                </a:lnTo>
                <a:lnTo>
                  <a:pt x="79656" y="91546"/>
                </a:lnTo>
                <a:lnTo>
                  <a:pt x="83584" y="87352"/>
                </a:lnTo>
                <a:lnTo>
                  <a:pt x="88107" y="83604"/>
                </a:lnTo>
                <a:lnTo>
                  <a:pt x="93028" y="80152"/>
                </a:lnTo>
                <a:lnTo>
                  <a:pt x="97261" y="76899"/>
                </a:lnTo>
                <a:lnTo>
                  <a:pt x="104504" y="70744"/>
                </a:lnTo>
                <a:lnTo>
                  <a:pt x="110899" y="64834"/>
                </a:lnTo>
                <a:lnTo>
                  <a:pt x="113937" y="61924"/>
                </a:lnTo>
                <a:lnTo>
                  <a:pt x="116915" y="57127"/>
                </a:lnTo>
                <a:lnTo>
                  <a:pt x="119854" y="51072"/>
                </a:lnTo>
                <a:lnTo>
                  <a:pt x="122764" y="44177"/>
                </a:lnTo>
                <a:lnTo>
                  <a:pt x="125658" y="38628"/>
                </a:lnTo>
                <a:lnTo>
                  <a:pt x="128539" y="33977"/>
                </a:lnTo>
                <a:lnTo>
                  <a:pt x="131413" y="29922"/>
                </a:lnTo>
                <a:lnTo>
                  <a:pt x="133329" y="26268"/>
                </a:lnTo>
                <a:lnTo>
                  <a:pt x="135457" y="19666"/>
                </a:lnTo>
                <a:lnTo>
                  <a:pt x="136655" y="15146"/>
                </a:lnTo>
                <a:lnTo>
                  <a:pt x="137010" y="9256"/>
                </a:lnTo>
                <a:lnTo>
                  <a:pt x="136107" y="7727"/>
                </a:lnTo>
                <a:lnTo>
                  <a:pt x="134553" y="6708"/>
                </a:lnTo>
                <a:lnTo>
                  <a:pt x="132565" y="6029"/>
                </a:lnTo>
                <a:lnTo>
                  <a:pt x="131239" y="4624"/>
                </a:lnTo>
                <a:lnTo>
                  <a:pt x="130355" y="2734"/>
                </a:lnTo>
                <a:lnTo>
                  <a:pt x="129766" y="522"/>
                </a:lnTo>
                <a:lnTo>
                  <a:pt x="128420" y="0"/>
                </a:lnTo>
                <a:lnTo>
                  <a:pt x="126571" y="604"/>
                </a:lnTo>
                <a:lnTo>
                  <a:pt x="124385" y="1959"/>
                </a:lnTo>
                <a:lnTo>
                  <a:pt x="119417" y="3465"/>
                </a:lnTo>
                <a:lnTo>
                  <a:pt x="116759" y="3867"/>
                </a:lnTo>
                <a:lnTo>
                  <a:pt x="111265" y="6853"/>
                </a:lnTo>
                <a:lnTo>
                  <a:pt x="103743" y="12308"/>
                </a:lnTo>
                <a:lnTo>
                  <a:pt x="90876" y="21082"/>
                </a:lnTo>
                <a:lnTo>
                  <a:pt x="85348" y="26089"/>
                </a:lnTo>
                <a:lnTo>
                  <a:pt x="80712" y="31332"/>
                </a:lnTo>
                <a:lnTo>
                  <a:pt x="76667" y="36732"/>
                </a:lnTo>
                <a:lnTo>
                  <a:pt x="72066" y="42237"/>
                </a:lnTo>
                <a:lnTo>
                  <a:pt x="67094" y="47812"/>
                </a:lnTo>
                <a:lnTo>
                  <a:pt x="57442" y="58135"/>
                </a:lnTo>
                <a:lnTo>
                  <a:pt x="49977" y="65897"/>
                </a:lnTo>
                <a:lnTo>
                  <a:pt x="46653" y="73111"/>
                </a:lnTo>
                <a:lnTo>
                  <a:pt x="43484" y="82682"/>
                </a:lnTo>
                <a:lnTo>
                  <a:pt x="40420" y="93826"/>
                </a:lnTo>
                <a:lnTo>
                  <a:pt x="38376" y="103159"/>
                </a:lnTo>
                <a:lnTo>
                  <a:pt x="37014" y="111287"/>
                </a:lnTo>
                <a:lnTo>
                  <a:pt x="36105" y="118611"/>
                </a:lnTo>
                <a:lnTo>
                  <a:pt x="35500" y="125398"/>
                </a:lnTo>
                <a:lnTo>
                  <a:pt x="35097" y="131828"/>
                </a:lnTo>
                <a:lnTo>
                  <a:pt x="34649" y="144052"/>
                </a:lnTo>
                <a:lnTo>
                  <a:pt x="34449" y="155835"/>
                </a:lnTo>
                <a:lnTo>
                  <a:pt x="35349" y="161645"/>
                </a:lnTo>
                <a:lnTo>
                  <a:pt x="36900" y="167422"/>
                </a:lnTo>
                <a:lnTo>
                  <a:pt x="38887" y="173179"/>
                </a:lnTo>
                <a:lnTo>
                  <a:pt x="41165" y="177969"/>
                </a:lnTo>
                <a:lnTo>
                  <a:pt x="43636" y="182116"/>
                </a:lnTo>
                <a:lnTo>
                  <a:pt x="46235" y="185832"/>
                </a:lnTo>
                <a:lnTo>
                  <a:pt x="51664" y="192502"/>
                </a:lnTo>
                <a:lnTo>
                  <a:pt x="57251" y="198641"/>
                </a:lnTo>
                <a:lnTo>
                  <a:pt x="62910" y="204544"/>
                </a:lnTo>
                <a:lnTo>
                  <a:pt x="66705" y="206500"/>
                </a:lnTo>
                <a:lnTo>
                  <a:pt x="71140" y="207803"/>
                </a:lnTo>
                <a:lnTo>
                  <a:pt x="76001" y="208672"/>
                </a:lnTo>
                <a:lnTo>
                  <a:pt x="82100" y="210204"/>
                </a:lnTo>
                <a:lnTo>
                  <a:pt x="89024" y="212178"/>
                </a:lnTo>
                <a:lnTo>
                  <a:pt x="96496" y="214446"/>
                </a:lnTo>
                <a:lnTo>
                  <a:pt x="103383" y="215958"/>
                </a:lnTo>
                <a:lnTo>
                  <a:pt x="109880" y="216966"/>
                </a:lnTo>
                <a:lnTo>
                  <a:pt x="116115" y="217639"/>
                </a:lnTo>
                <a:lnTo>
                  <a:pt x="122177" y="218086"/>
                </a:lnTo>
                <a:lnTo>
                  <a:pt x="128124" y="218385"/>
                </a:lnTo>
                <a:lnTo>
                  <a:pt x="133993" y="218585"/>
                </a:lnTo>
                <a:lnTo>
                  <a:pt x="139811" y="217765"/>
                </a:lnTo>
                <a:lnTo>
                  <a:pt x="145595" y="216265"/>
                </a:lnTo>
                <a:lnTo>
                  <a:pt x="151355" y="214314"/>
                </a:lnTo>
                <a:lnTo>
                  <a:pt x="159006" y="212060"/>
                </a:lnTo>
                <a:lnTo>
                  <a:pt x="177667" y="207016"/>
                </a:lnTo>
                <a:lnTo>
                  <a:pt x="187976" y="202433"/>
                </a:lnTo>
                <a:lnTo>
                  <a:pt x="198660" y="196519"/>
                </a:lnTo>
                <a:lnTo>
                  <a:pt x="209593" y="189720"/>
                </a:lnTo>
                <a:lnTo>
                  <a:pt x="217833" y="184234"/>
                </a:lnTo>
                <a:lnTo>
                  <a:pt x="224279" y="179625"/>
                </a:lnTo>
                <a:lnTo>
                  <a:pt x="229529" y="175599"/>
                </a:lnTo>
                <a:lnTo>
                  <a:pt x="233982" y="171963"/>
                </a:lnTo>
                <a:lnTo>
                  <a:pt x="237902" y="168586"/>
                </a:lnTo>
                <a:lnTo>
                  <a:pt x="248602" y="1589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an isosceles triangle?</a:t>
            </a:r>
            <a:endParaRPr lang="en-US" dirty="0"/>
          </a:p>
        </p:txBody>
      </p:sp>
      <p:sp>
        <p:nvSpPr>
          <p:cNvPr id="3" name="Content Placeholder 2"/>
          <p:cNvSpPr>
            <a:spLocks noGrp="1"/>
          </p:cNvSpPr>
          <p:nvPr>
            <p:ph idx="1"/>
          </p:nvPr>
        </p:nvSpPr>
        <p:spPr/>
        <p:txBody>
          <a:bodyPr/>
          <a:lstStyle/>
          <a:p>
            <a:r>
              <a:rPr lang="en-US" dirty="0" smtClean="0"/>
              <a:t>As we discussed in a previous section isosceles triangles are triangles with at least two sides congruent. </a:t>
            </a:r>
          </a:p>
          <a:p>
            <a:r>
              <a:rPr lang="en-US" dirty="0" smtClean="0"/>
              <a:t>The two congruent sides are called legs and the third side is called the base</a:t>
            </a:r>
            <a:endParaRPr lang="en-US" dirty="0"/>
          </a:p>
        </p:txBody>
      </p:sp>
      <p:sp>
        <p:nvSpPr>
          <p:cNvPr id="4" name="Isosceles Triangle 3"/>
          <p:cNvSpPr/>
          <p:nvPr/>
        </p:nvSpPr>
        <p:spPr>
          <a:xfrm>
            <a:off x="2438400" y="4876800"/>
            <a:ext cx="838200" cy="14478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Isosceles Triangle 4"/>
          <p:cNvSpPr/>
          <p:nvPr/>
        </p:nvSpPr>
        <p:spPr>
          <a:xfrm rot="3496221">
            <a:off x="6149864" y="4091409"/>
            <a:ext cx="1671803" cy="2133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MARTPenAnnotation69"/>
          <p:cNvSpPr/>
          <p:nvPr/>
        </p:nvSpPr>
        <p:spPr>
          <a:xfrm>
            <a:off x="2068829" y="5554979"/>
            <a:ext cx="394301" cy="231063"/>
          </a:xfrm>
          <a:custGeom>
            <a:avLst/>
            <a:gdLst/>
            <a:ahLst/>
            <a:cxnLst/>
            <a:rect l="0" t="0" r="0" b="0"/>
            <a:pathLst>
              <a:path w="394301" h="231063">
                <a:moveTo>
                  <a:pt x="0" y="137161"/>
                </a:moveTo>
                <a:lnTo>
                  <a:pt x="4552" y="137161"/>
                </a:lnTo>
                <a:lnTo>
                  <a:pt x="11866" y="142241"/>
                </a:lnTo>
                <a:lnTo>
                  <a:pt x="20514" y="148944"/>
                </a:lnTo>
                <a:lnTo>
                  <a:pt x="30738" y="153669"/>
                </a:lnTo>
                <a:lnTo>
                  <a:pt x="40752" y="160679"/>
                </a:lnTo>
                <a:lnTo>
                  <a:pt x="50180" y="166028"/>
                </a:lnTo>
                <a:lnTo>
                  <a:pt x="60720" y="171581"/>
                </a:lnTo>
                <a:lnTo>
                  <a:pt x="70802" y="177223"/>
                </a:lnTo>
                <a:lnTo>
                  <a:pt x="78458" y="182907"/>
                </a:lnTo>
                <a:lnTo>
                  <a:pt x="82785" y="184803"/>
                </a:lnTo>
                <a:lnTo>
                  <a:pt x="92674" y="186910"/>
                </a:lnTo>
                <a:lnTo>
                  <a:pt x="100879" y="190386"/>
                </a:lnTo>
                <a:lnTo>
                  <a:pt x="108653" y="195107"/>
                </a:lnTo>
                <a:lnTo>
                  <a:pt x="118458" y="200380"/>
                </a:lnTo>
                <a:lnTo>
                  <a:pt x="134688" y="208703"/>
                </a:lnTo>
                <a:lnTo>
                  <a:pt x="144085" y="211525"/>
                </a:lnTo>
                <a:lnTo>
                  <a:pt x="156064" y="214360"/>
                </a:lnTo>
                <a:lnTo>
                  <a:pt x="169765" y="217202"/>
                </a:lnTo>
                <a:lnTo>
                  <a:pt x="180805" y="219096"/>
                </a:lnTo>
                <a:lnTo>
                  <a:pt x="190069" y="220359"/>
                </a:lnTo>
                <a:lnTo>
                  <a:pt x="198150" y="221201"/>
                </a:lnTo>
                <a:lnTo>
                  <a:pt x="207348" y="222716"/>
                </a:lnTo>
                <a:lnTo>
                  <a:pt x="217289" y="224677"/>
                </a:lnTo>
                <a:lnTo>
                  <a:pt x="227727" y="226937"/>
                </a:lnTo>
                <a:lnTo>
                  <a:pt x="236591" y="228444"/>
                </a:lnTo>
                <a:lnTo>
                  <a:pt x="244405" y="229449"/>
                </a:lnTo>
                <a:lnTo>
                  <a:pt x="251519" y="230119"/>
                </a:lnTo>
                <a:lnTo>
                  <a:pt x="258167" y="230565"/>
                </a:lnTo>
                <a:lnTo>
                  <a:pt x="264504" y="230863"/>
                </a:lnTo>
                <a:lnTo>
                  <a:pt x="270634" y="231062"/>
                </a:lnTo>
                <a:lnTo>
                  <a:pt x="277577" y="230241"/>
                </a:lnTo>
                <a:lnTo>
                  <a:pt x="285064" y="228742"/>
                </a:lnTo>
                <a:lnTo>
                  <a:pt x="292913" y="226790"/>
                </a:lnTo>
                <a:lnTo>
                  <a:pt x="304174" y="224621"/>
                </a:lnTo>
                <a:lnTo>
                  <a:pt x="313306" y="222705"/>
                </a:lnTo>
                <a:lnTo>
                  <a:pt x="323715" y="218677"/>
                </a:lnTo>
                <a:lnTo>
                  <a:pt x="335734" y="215607"/>
                </a:lnTo>
                <a:lnTo>
                  <a:pt x="344795" y="209808"/>
                </a:lnTo>
                <a:lnTo>
                  <a:pt x="349879" y="205594"/>
                </a:lnTo>
                <a:lnTo>
                  <a:pt x="354220" y="201833"/>
                </a:lnTo>
                <a:lnTo>
                  <a:pt x="361584" y="195114"/>
                </a:lnTo>
                <a:lnTo>
                  <a:pt x="363929" y="191989"/>
                </a:lnTo>
                <a:lnTo>
                  <a:pt x="366534" y="185976"/>
                </a:lnTo>
                <a:lnTo>
                  <a:pt x="368181" y="182087"/>
                </a:lnTo>
                <a:lnTo>
                  <a:pt x="372551" y="172685"/>
                </a:lnTo>
                <a:lnTo>
                  <a:pt x="374098" y="168463"/>
                </a:lnTo>
                <a:lnTo>
                  <a:pt x="375129" y="164697"/>
                </a:lnTo>
                <a:lnTo>
                  <a:pt x="375816" y="161233"/>
                </a:lnTo>
                <a:lnTo>
                  <a:pt x="375322" y="157019"/>
                </a:lnTo>
                <a:lnTo>
                  <a:pt x="374040" y="152305"/>
                </a:lnTo>
                <a:lnTo>
                  <a:pt x="372232" y="147257"/>
                </a:lnTo>
                <a:lnTo>
                  <a:pt x="370075" y="141986"/>
                </a:lnTo>
                <a:lnTo>
                  <a:pt x="367684" y="136568"/>
                </a:lnTo>
                <a:lnTo>
                  <a:pt x="365138" y="131051"/>
                </a:lnTo>
                <a:lnTo>
                  <a:pt x="363440" y="126419"/>
                </a:lnTo>
                <a:lnTo>
                  <a:pt x="362309" y="122380"/>
                </a:lnTo>
                <a:lnTo>
                  <a:pt x="361554" y="118734"/>
                </a:lnTo>
                <a:lnTo>
                  <a:pt x="360099" y="114399"/>
                </a:lnTo>
                <a:lnTo>
                  <a:pt x="358176" y="109604"/>
                </a:lnTo>
                <a:lnTo>
                  <a:pt x="355942" y="104502"/>
                </a:lnTo>
                <a:lnTo>
                  <a:pt x="352547" y="100148"/>
                </a:lnTo>
                <a:lnTo>
                  <a:pt x="348379" y="96293"/>
                </a:lnTo>
                <a:lnTo>
                  <a:pt x="339620" y="89470"/>
                </a:lnTo>
                <a:lnTo>
                  <a:pt x="332553" y="83262"/>
                </a:lnTo>
                <a:lnTo>
                  <a:pt x="323697" y="77328"/>
                </a:lnTo>
                <a:lnTo>
                  <a:pt x="314363" y="72469"/>
                </a:lnTo>
                <a:lnTo>
                  <a:pt x="303753" y="68780"/>
                </a:lnTo>
                <a:lnTo>
                  <a:pt x="294577" y="63031"/>
                </a:lnTo>
                <a:lnTo>
                  <a:pt x="288721" y="61352"/>
                </a:lnTo>
                <a:lnTo>
                  <a:pt x="284873" y="61856"/>
                </a:lnTo>
                <a:lnTo>
                  <a:pt x="271309" y="66165"/>
                </a:lnTo>
                <a:lnTo>
                  <a:pt x="264092" y="67507"/>
                </a:lnTo>
                <a:lnTo>
                  <a:pt x="257709" y="70644"/>
                </a:lnTo>
                <a:lnTo>
                  <a:pt x="254674" y="72813"/>
                </a:lnTo>
                <a:lnTo>
                  <a:pt x="252650" y="75212"/>
                </a:lnTo>
                <a:lnTo>
                  <a:pt x="251301" y="77764"/>
                </a:lnTo>
                <a:lnTo>
                  <a:pt x="250402" y="80418"/>
                </a:lnTo>
                <a:lnTo>
                  <a:pt x="248850" y="82187"/>
                </a:lnTo>
                <a:lnTo>
                  <a:pt x="246862" y="83367"/>
                </a:lnTo>
                <a:lnTo>
                  <a:pt x="244585" y="84153"/>
                </a:lnTo>
                <a:lnTo>
                  <a:pt x="244019" y="85630"/>
                </a:lnTo>
                <a:lnTo>
                  <a:pt x="244595" y="87567"/>
                </a:lnTo>
                <a:lnTo>
                  <a:pt x="247774" y="93211"/>
                </a:lnTo>
                <a:lnTo>
                  <a:pt x="252362" y="102070"/>
                </a:lnTo>
                <a:lnTo>
                  <a:pt x="254919" y="106147"/>
                </a:lnTo>
                <a:lnTo>
                  <a:pt x="260300" y="113217"/>
                </a:lnTo>
                <a:lnTo>
                  <a:pt x="264974" y="117388"/>
                </a:lnTo>
                <a:lnTo>
                  <a:pt x="270947" y="122074"/>
                </a:lnTo>
                <a:lnTo>
                  <a:pt x="277786" y="127103"/>
                </a:lnTo>
                <a:lnTo>
                  <a:pt x="287926" y="132691"/>
                </a:lnTo>
                <a:lnTo>
                  <a:pt x="296560" y="136127"/>
                </a:lnTo>
                <a:lnTo>
                  <a:pt x="306747" y="140828"/>
                </a:lnTo>
                <a:lnTo>
                  <a:pt x="317625" y="143553"/>
                </a:lnTo>
                <a:lnTo>
                  <a:pt x="328809" y="144764"/>
                </a:lnTo>
                <a:lnTo>
                  <a:pt x="340130" y="145302"/>
                </a:lnTo>
                <a:lnTo>
                  <a:pt x="357214" y="145606"/>
                </a:lnTo>
                <a:lnTo>
                  <a:pt x="361968" y="144695"/>
                </a:lnTo>
                <a:lnTo>
                  <a:pt x="373209" y="139816"/>
                </a:lnTo>
                <a:lnTo>
                  <a:pt x="379548" y="138341"/>
                </a:lnTo>
                <a:lnTo>
                  <a:pt x="381620" y="136995"/>
                </a:lnTo>
                <a:lnTo>
                  <a:pt x="383001" y="135145"/>
                </a:lnTo>
                <a:lnTo>
                  <a:pt x="383922" y="132960"/>
                </a:lnTo>
                <a:lnTo>
                  <a:pt x="387485" y="127991"/>
                </a:lnTo>
                <a:lnTo>
                  <a:pt x="389768" y="125333"/>
                </a:lnTo>
                <a:lnTo>
                  <a:pt x="391291" y="122608"/>
                </a:lnTo>
                <a:lnTo>
                  <a:pt x="392982" y="117041"/>
                </a:lnTo>
                <a:lnTo>
                  <a:pt x="393433" y="113270"/>
                </a:lnTo>
                <a:lnTo>
                  <a:pt x="393734" y="108851"/>
                </a:lnTo>
                <a:lnTo>
                  <a:pt x="394068" y="99813"/>
                </a:lnTo>
                <a:lnTo>
                  <a:pt x="394217" y="92622"/>
                </a:lnTo>
                <a:lnTo>
                  <a:pt x="394300" y="60464"/>
                </a:lnTo>
                <a:lnTo>
                  <a:pt x="393360" y="49835"/>
                </a:lnTo>
                <a:lnTo>
                  <a:pt x="391780" y="40843"/>
                </a:lnTo>
                <a:lnTo>
                  <a:pt x="389774" y="32944"/>
                </a:lnTo>
                <a:lnTo>
                  <a:pt x="387485" y="26725"/>
                </a:lnTo>
                <a:lnTo>
                  <a:pt x="385006" y="21627"/>
                </a:lnTo>
                <a:lnTo>
                  <a:pt x="37719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70"/>
          <p:cNvSpPr/>
          <p:nvPr/>
        </p:nvSpPr>
        <p:spPr>
          <a:xfrm>
            <a:off x="2343150" y="5426392"/>
            <a:ext cx="230970" cy="137161"/>
          </a:xfrm>
          <a:custGeom>
            <a:avLst/>
            <a:gdLst/>
            <a:ahLst/>
            <a:cxnLst/>
            <a:rect l="0" t="0" r="0" b="0"/>
            <a:pathLst>
              <a:path w="230970" h="137161">
                <a:moveTo>
                  <a:pt x="0" y="17145"/>
                </a:moveTo>
                <a:lnTo>
                  <a:pt x="0" y="53735"/>
                </a:lnTo>
                <a:lnTo>
                  <a:pt x="952" y="56778"/>
                </a:lnTo>
                <a:lnTo>
                  <a:pt x="2539" y="59760"/>
                </a:lnTo>
                <a:lnTo>
                  <a:pt x="4550" y="62700"/>
                </a:lnTo>
                <a:lnTo>
                  <a:pt x="6843" y="65612"/>
                </a:lnTo>
                <a:lnTo>
                  <a:pt x="9325" y="68507"/>
                </a:lnTo>
                <a:lnTo>
                  <a:pt x="11931" y="71389"/>
                </a:lnTo>
                <a:lnTo>
                  <a:pt x="29252" y="89097"/>
                </a:lnTo>
                <a:lnTo>
                  <a:pt x="35694" y="93688"/>
                </a:lnTo>
                <a:lnTo>
                  <a:pt x="41893" y="96749"/>
                </a:lnTo>
                <a:lnTo>
                  <a:pt x="47931" y="98790"/>
                </a:lnTo>
                <a:lnTo>
                  <a:pt x="52909" y="101102"/>
                </a:lnTo>
                <a:lnTo>
                  <a:pt x="57180" y="103596"/>
                </a:lnTo>
                <a:lnTo>
                  <a:pt x="60980" y="106212"/>
                </a:lnTo>
                <a:lnTo>
                  <a:pt x="67742" y="109118"/>
                </a:lnTo>
                <a:lnTo>
                  <a:pt x="73922" y="110410"/>
                </a:lnTo>
                <a:lnTo>
                  <a:pt x="79844" y="110983"/>
                </a:lnTo>
                <a:lnTo>
                  <a:pt x="85651" y="111238"/>
                </a:lnTo>
                <a:lnTo>
                  <a:pt x="92359" y="111352"/>
                </a:lnTo>
                <a:lnTo>
                  <a:pt x="101691" y="111402"/>
                </a:lnTo>
                <a:lnTo>
                  <a:pt x="105894" y="110463"/>
                </a:lnTo>
                <a:lnTo>
                  <a:pt x="113104" y="106879"/>
                </a:lnTo>
                <a:lnTo>
                  <a:pt x="115407" y="104591"/>
                </a:lnTo>
                <a:lnTo>
                  <a:pt x="116943" y="102112"/>
                </a:lnTo>
                <a:lnTo>
                  <a:pt x="117967" y="99507"/>
                </a:lnTo>
                <a:lnTo>
                  <a:pt x="118649" y="94914"/>
                </a:lnTo>
                <a:lnTo>
                  <a:pt x="119105" y="88993"/>
                </a:lnTo>
                <a:lnTo>
                  <a:pt x="119408" y="82189"/>
                </a:lnTo>
                <a:lnTo>
                  <a:pt x="118657" y="75747"/>
                </a:lnTo>
                <a:lnTo>
                  <a:pt x="117205" y="69549"/>
                </a:lnTo>
                <a:lnTo>
                  <a:pt x="115284" y="63511"/>
                </a:lnTo>
                <a:lnTo>
                  <a:pt x="113051" y="58533"/>
                </a:lnTo>
                <a:lnTo>
                  <a:pt x="110609" y="54262"/>
                </a:lnTo>
                <a:lnTo>
                  <a:pt x="95297" y="31462"/>
                </a:lnTo>
                <a:lnTo>
                  <a:pt x="90201" y="24785"/>
                </a:lnTo>
                <a:lnTo>
                  <a:pt x="84899" y="18428"/>
                </a:lnTo>
                <a:lnTo>
                  <a:pt x="79459" y="12285"/>
                </a:lnTo>
                <a:lnTo>
                  <a:pt x="74880" y="8191"/>
                </a:lnTo>
                <a:lnTo>
                  <a:pt x="70875" y="5460"/>
                </a:lnTo>
                <a:lnTo>
                  <a:pt x="67252" y="3640"/>
                </a:lnTo>
                <a:lnTo>
                  <a:pt x="62932" y="2427"/>
                </a:lnTo>
                <a:lnTo>
                  <a:pt x="58147" y="1618"/>
                </a:lnTo>
                <a:lnTo>
                  <a:pt x="43757" y="95"/>
                </a:lnTo>
                <a:lnTo>
                  <a:pt x="49883" y="19"/>
                </a:lnTo>
                <a:lnTo>
                  <a:pt x="154716" y="0"/>
                </a:lnTo>
                <a:lnTo>
                  <a:pt x="163151" y="1905"/>
                </a:lnTo>
                <a:lnTo>
                  <a:pt x="171632" y="5080"/>
                </a:lnTo>
                <a:lnTo>
                  <a:pt x="180144" y="9102"/>
                </a:lnTo>
                <a:lnTo>
                  <a:pt x="187723" y="11783"/>
                </a:lnTo>
                <a:lnTo>
                  <a:pt x="194681" y="13570"/>
                </a:lnTo>
                <a:lnTo>
                  <a:pt x="201225" y="14762"/>
                </a:lnTo>
                <a:lnTo>
                  <a:pt x="205587" y="16509"/>
                </a:lnTo>
                <a:lnTo>
                  <a:pt x="208495" y="18626"/>
                </a:lnTo>
                <a:lnTo>
                  <a:pt x="210434" y="20990"/>
                </a:lnTo>
                <a:lnTo>
                  <a:pt x="212679" y="23519"/>
                </a:lnTo>
                <a:lnTo>
                  <a:pt x="217714" y="28868"/>
                </a:lnTo>
                <a:lnTo>
                  <a:pt x="225903" y="37234"/>
                </a:lnTo>
                <a:lnTo>
                  <a:pt x="227755" y="40063"/>
                </a:lnTo>
                <a:lnTo>
                  <a:pt x="228989" y="42901"/>
                </a:lnTo>
                <a:lnTo>
                  <a:pt x="229811" y="45746"/>
                </a:lnTo>
                <a:lnTo>
                  <a:pt x="230360" y="51452"/>
                </a:lnTo>
                <a:lnTo>
                  <a:pt x="230726" y="59067"/>
                </a:lnTo>
                <a:lnTo>
                  <a:pt x="230969" y="67953"/>
                </a:lnTo>
                <a:lnTo>
                  <a:pt x="230179" y="74829"/>
                </a:lnTo>
                <a:lnTo>
                  <a:pt x="228700" y="80366"/>
                </a:lnTo>
                <a:lnTo>
                  <a:pt x="226762" y="85010"/>
                </a:lnTo>
                <a:lnTo>
                  <a:pt x="224517" y="90011"/>
                </a:lnTo>
                <a:lnTo>
                  <a:pt x="219482" y="100647"/>
                </a:lnTo>
                <a:lnTo>
                  <a:pt x="216806" y="105199"/>
                </a:lnTo>
                <a:lnTo>
                  <a:pt x="214070" y="109185"/>
                </a:lnTo>
                <a:lnTo>
                  <a:pt x="211293" y="112795"/>
                </a:lnTo>
                <a:lnTo>
                  <a:pt x="208489" y="116154"/>
                </a:lnTo>
                <a:lnTo>
                  <a:pt x="205668" y="119346"/>
                </a:lnTo>
                <a:lnTo>
                  <a:pt x="202834" y="122427"/>
                </a:lnTo>
                <a:lnTo>
                  <a:pt x="198088" y="125433"/>
                </a:lnTo>
                <a:lnTo>
                  <a:pt x="192066" y="128389"/>
                </a:lnTo>
                <a:lnTo>
                  <a:pt x="171450" y="1371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71"/>
          <p:cNvSpPr/>
          <p:nvPr/>
        </p:nvSpPr>
        <p:spPr>
          <a:xfrm>
            <a:off x="3071827" y="5220652"/>
            <a:ext cx="240016" cy="222886"/>
          </a:xfrm>
          <a:custGeom>
            <a:avLst/>
            <a:gdLst/>
            <a:ahLst/>
            <a:cxnLst/>
            <a:rect l="0" t="0" r="0" b="0"/>
            <a:pathLst>
              <a:path w="240016" h="222886">
                <a:moveTo>
                  <a:pt x="240015" y="0"/>
                </a:moveTo>
                <a:lnTo>
                  <a:pt x="191493" y="0"/>
                </a:lnTo>
                <a:lnTo>
                  <a:pt x="185760" y="953"/>
                </a:lnTo>
                <a:lnTo>
                  <a:pt x="180032" y="2540"/>
                </a:lnTo>
                <a:lnTo>
                  <a:pt x="174309" y="4551"/>
                </a:lnTo>
                <a:lnTo>
                  <a:pt x="166684" y="6844"/>
                </a:lnTo>
                <a:lnTo>
                  <a:pt x="138701" y="14622"/>
                </a:lnTo>
                <a:lnTo>
                  <a:pt x="120691" y="20151"/>
                </a:lnTo>
                <a:lnTo>
                  <a:pt x="112841" y="22959"/>
                </a:lnTo>
                <a:lnTo>
                  <a:pt x="105702" y="25783"/>
                </a:lnTo>
                <a:lnTo>
                  <a:pt x="99038" y="28619"/>
                </a:lnTo>
                <a:lnTo>
                  <a:pt x="91738" y="32414"/>
                </a:lnTo>
                <a:lnTo>
                  <a:pt x="84014" y="36850"/>
                </a:lnTo>
                <a:lnTo>
                  <a:pt x="76007" y="41712"/>
                </a:lnTo>
                <a:lnTo>
                  <a:pt x="59490" y="52193"/>
                </a:lnTo>
                <a:lnTo>
                  <a:pt x="51085" y="57656"/>
                </a:lnTo>
                <a:lnTo>
                  <a:pt x="43577" y="62249"/>
                </a:lnTo>
                <a:lnTo>
                  <a:pt x="36666" y="66265"/>
                </a:lnTo>
                <a:lnTo>
                  <a:pt x="30154" y="69894"/>
                </a:lnTo>
                <a:lnTo>
                  <a:pt x="24860" y="73266"/>
                </a:lnTo>
                <a:lnTo>
                  <a:pt x="20378" y="76467"/>
                </a:lnTo>
                <a:lnTo>
                  <a:pt x="16438" y="79553"/>
                </a:lnTo>
                <a:lnTo>
                  <a:pt x="12859" y="83515"/>
                </a:lnTo>
                <a:lnTo>
                  <a:pt x="9520" y="88062"/>
                </a:lnTo>
                <a:lnTo>
                  <a:pt x="6342" y="92998"/>
                </a:lnTo>
                <a:lnTo>
                  <a:pt x="4223" y="98193"/>
                </a:lnTo>
                <a:lnTo>
                  <a:pt x="2810" y="103562"/>
                </a:lnTo>
                <a:lnTo>
                  <a:pt x="1869" y="109047"/>
                </a:lnTo>
                <a:lnTo>
                  <a:pt x="1241" y="113655"/>
                </a:lnTo>
                <a:lnTo>
                  <a:pt x="822" y="117681"/>
                </a:lnTo>
                <a:lnTo>
                  <a:pt x="543" y="121316"/>
                </a:lnTo>
                <a:lnTo>
                  <a:pt x="233" y="127896"/>
                </a:lnTo>
                <a:lnTo>
                  <a:pt x="34" y="135330"/>
                </a:lnTo>
                <a:lnTo>
                  <a:pt x="0" y="141169"/>
                </a:lnTo>
                <a:lnTo>
                  <a:pt x="1900" y="144595"/>
                </a:lnTo>
                <a:lnTo>
                  <a:pt x="5072" y="148784"/>
                </a:lnTo>
                <a:lnTo>
                  <a:pt x="9091" y="153482"/>
                </a:lnTo>
                <a:lnTo>
                  <a:pt x="13676" y="157567"/>
                </a:lnTo>
                <a:lnTo>
                  <a:pt x="18637" y="161242"/>
                </a:lnTo>
                <a:lnTo>
                  <a:pt x="23850" y="164644"/>
                </a:lnTo>
                <a:lnTo>
                  <a:pt x="29230" y="167865"/>
                </a:lnTo>
                <a:lnTo>
                  <a:pt x="34721" y="170966"/>
                </a:lnTo>
                <a:lnTo>
                  <a:pt x="40288" y="173984"/>
                </a:lnTo>
                <a:lnTo>
                  <a:pt x="45903" y="175998"/>
                </a:lnTo>
                <a:lnTo>
                  <a:pt x="51552" y="177339"/>
                </a:lnTo>
                <a:lnTo>
                  <a:pt x="57223" y="178234"/>
                </a:lnTo>
                <a:lnTo>
                  <a:pt x="62909" y="178830"/>
                </a:lnTo>
                <a:lnTo>
                  <a:pt x="68604" y="179227"/>
                </a:lnTo>
                <a:lnTo>
                  <a:pt x="74306" y="179493"/>
                </a:lnTo>
                <a:lnTo>
                  <a:pt x="105085" y="179866"/>
                </a:lnTo>
                <a:lnTo>
                  <a:pt x="115772" y="178965"/>
                </a:lnTo>
                <a:lnTo>
                  <a:pt x="125754" y="177413"/>
                </a:lnTo>
                <a:lnTo>
                  <a:pt x="135266" y="175425"/>
                </a:lnTo>
                <a:lnTo>
                  <a:pt x="143512" y="174100"/>
                </a:lnTo>
                <a:lnTo>
                  <a:pt x="150915" y="173217"/>
                </a:lnTo>
                <a:lnTo>
                  <a:pt x="157755" y="172628"/>
                </a:lnTo>
                <a:lnTo>
                  <a:pt x="163267" y="171283"/>
                </a:lnTo>
                <a:lnTo>
                  <a:pt x="167895" y="169434"/>
                </a:lnTo>
                <a:lnTo>
                  <a:pt x="176529" y="164839"/>
                </a:lnTo>
                <a:lnTo>
                  <a:pt x="194060" y="155881"/>
                </a:lnTo>
                <a:lnTo>
                  <a:pt x="200787" y="150221"/>
                </a:lnTo>
                <a:lnTo>
                  <a:pt x="201480" y="148725"/>
                </a:lnTo>
                <a:lnTo>
                  <a:pt x="200990" y="147728"/>
                </a:lnTo>
                <a:lnTo>
                  <a:pt x="199711" y="147062"/>
                </a:lnTo>
                <a:lnTo>
                  <a:pt x="198858" y="145667"/>
                </a:lnTo>
                <a:lnTo>
                  <a:pt x="197489" y="139123"/>
                </a:lnTo>
                <a:lnTo>
                  <a:pt x="197377" y="138469"/>
                </a:lnTo>
                <a:lnTo>
                  <a:pt x="196350" y="138032"/>
                </a:lnTo>
                <a:lnTo>
                  <a:pt x="192669" y="137548"/>
                </a:lnTo>
                <a:lnTo>
                  <a:pt x="190353" y="136466"/>
                </a:lnTo>
                <a:lnTo>
                  <a:pt x="185241" y="132724"/>
                </a:lnTo>
                <a:lnTo>
                  <a:pt x="182544" y="131346"/>
                </a:lnTo>
                <a:lnTo>
                  <a:pt x="177007" y="129814"/>
                </a:lnTo>
                <a:lnTo>
                  <a:pt x="171372" y="129132"/>
                </a:lnTo>
                <a:lnTo>
                  <a:pt x="165692" y="128830"/>
                </a:lnTo>
                <a:lnTo>
                  <a:pt x="159992" y="128695"/>
                </a:lnTo>
                <a:lnTo>
                  <a:pt x="157139" y="129612"/>
                </a:lnTo>
                <a:lnTo>
                  <a:pt x="151429" y="133170"/>
                </a:lnTo>
                <a:lnTo>
                  <a:pt x="147620" y="135453"/>
                </a:lnTo>
                <a:lnTo>
                  <a:pt x="143176" y="137927"/>
                </a:lnTo>
                <a:lnTo>
                  <a:pt x="131457" y="144191"/>
                </a:lnTo>
                <a:lnTo>
                  <a:pt x="124775" y="150127"/>
                </a:lnTo>
                <a:lnTo>
                  <a:pt x="114064" y="160359"/>
                </a:lnTo>
                <a:lnTo>
                  <a:pt x="113185" y="162151"/>
                </a:lnTo>
                <a:lnTo>
                  <a:pt x="112209" y="166683"/>
                </a:lnTo>
                <a:lnTo>
                  <a:pt x="110996" y="168272"/>
                </a:lnTo>
                <a:lnTo>
                  <a:pt x="109235" y="169331"/>
                </a:lnTo>
                <a:lnTo>
                  <a:pt x="107108" y="170037"/>
                </a:lnTo>
                <a:lnTo>
                  <a:pt x="105690" y="171461"/>
                </a:lnTo>
                <a:lnTo>
                  <a:pt x="104745" y="173362"/>
                </a:lnTo>
                <a:lnTo>
                  <a:pt x="103228" y="178707"/>
                </a:lnTo>
                <a:lnTo>
                  <a:pt x="102966" y="184184"/>
                </a:lnTo>
                <a:lnTo>
                  <a:pt x="102888" y="191839"/>
                </a:lnTo>
                <a:lnTo>
                  <a:pt x="103829" y="193615"/>
                </a:lnTo>
                <a:lnTo>
                  <a:pt x="105410" y="194800"/>
                </a:lnTo>
                <a:lnTo>
                  <a:pt x="107416" y="195589"/>
                </a:lnTo>
                <a:lnTo>
                  <a:pt x="108753" y="197068"/>
                </a:lnTo>
                <a:lnTo>
                  <a:pt x="109645" y="199006"/>
                </a:lnTo>
                <a:lnTo>
                  <a:pt x="110239" y="201251"/>
                </a:lnTo>
                <a:lnTo>
                  <a:pt x="111587" y="202747"/>
                </a:lnTo>
                <a:lnTo>
                  <a:pt x="113439" y="203745"/>
                </a:lnTo>
                <a:lnTo>
                  <a:pt x="118989" y="205806"/>
                </a:lnTo>
                <a:lnTo>
                  <a:pt x="123136" y="207689"/>
                </a:lnTo>
                <a:lnTo>
                  <a:pt x="138074" y="214890"/>
                </a:lnTo>
                <a:lnTo>
                  <a:pt x="143479" y="217555"/>
                </a:lnTo>
                <a:lnTo>
                  <a:pt x="148036" y="219332"/>
                </a:lnTo>
                <a:lnTo>
                  <a:pt x="152026" y="220517"/>
                </a:lnTo>
                <a:lnTo>
                  <a:pt x="162862"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72"/>
          <p:cNvSpPr/>
          <p:nvPr/>
        </p:nvSpPr>
        <p:spPr>
          <a:xfrm>
            <a:off x="2960369" y="5443537"/>
            <a:ext cx="420054" cy="282410"/>
          </a:xfrm>
          <a:custGeom>
            <a:avLst/>
            <a:gdLst/>
            <a:ahLst/>
            <a:cxnLst/>
            <a:rect l="0" t="0" r="0" b="0"/>
            <a:pathLst>
              <a:path w="420054" h="282410">
                <a:moveTo>
                  <a:pt x="420053" y="0"/>
                </a:moveTo>
                <a:lnTo>
                  <a:pt x="401850" y="4551"/>
                </a:lnTo>
                <a:lnTo>
                  <a:pt x="390373" y="6785"/>
                </a:lnTo>
                <a:lnTo>
                  <a:pt x="378556" y="8043"/>
                </a:lnTo>
                <a:lnTo>
                  <a:pt x="366030" y="8468"/>
                </a:lnTo>
                <a:lnTo>
                  <a:pt x="330949" y="8570"/>
                </a:lnTo>
                <a:lnTo>
                  <a:pt x="318221" y="11111"/>
                </a:lnTo>
                <a:lnTo>
                  <a:pt x="307167" y="14463"/>
                </a:lnTo>
                <a:lnTo>
                  <a:pt x="299079" y="15953"/>
                </a:lnTo>
                <a:lnTo>
                  <a:pt x="292731" y="18255"/>
                </a:lnTo>
                <a:lnTo>
                  <a:pt x="284689" y="21696"/>
                </a:lnTo>
                <a:lnTo>
                  <a:pt x="275518" y="25894"/>
                </a:lnTo>
                <a:lnTo>
                  <a:pt x="267499" y="30598"/>
                </a:lnTo>
                <a:lnTo>
                  <a:pt x="260248" y="35639"/>
                </a:lnTo>
                <a:lnTo>
                  <a:pt x="253509" y="40904"/>
                </a:lnTo>
                <a:lnTo>
                  <a:pt x="246021" y="49295"/>
                </a:lnTo>
                <a:lnTo>
                  <a:pt x="241740" y="56199"/>
                </a:lnTo>
                <a:lnTo>
                  <a:pt x="234928" y="64488"/>
                </a:lnTo>
                <a:lnTo>
                  <a:pt x="233000" y="66762"/>
                </a:lnTo>
                <a:lnTo>
                  <a:pt x="232486" y="68320"/>
                </a:lnTo>
                <a:lnTo>
                  <a:pt x="231763" y="75065"/>
                </a:lnTo>
                <a:lnTo>
                  <a:pt x="231593" y="80352"/>
                </a:lnTo>
                <a:lnTo>
                  <a:pt x="232501" y="82143"/>
                </a:lnTo>
                <a:lnTo>
                  <a:pt x="234058" y="83337"/>
                </a:lnTo>
                <a:lnTo>
                  <a:pt x="236049" y="84134"/>
                </a:lnTo>
                <a:lnTo>
                  <a:pt x="237376" y="85616"/>
                </a:lnTo>
                <a:lnTo>
                  <a:pt x="238261" y="87558"/>
                </a:lnTo>
                <a:lnTo>
                  <a:pt x="238851" y="89804"/>
                </a:lnTo>
                <a:lnTo>
                  <a:pt x="240197" y="91302"/>
                </a:lnTo>
                <a:lnTo>
                  <a:pt x="242046" y="92301"/>
                </a:lnTo>
                <a:lnTo>
                  <a:pt x="244232" y="92966"/>
                </a:lnTo>
                <a:lnTo>
                  <a:pt x="247594" y="92458"/>
                </a:lnTo>
                <a:lnTo>
                  <a:pt x="260475" y="88143"/>
                </a:lnTo>
                <a:lnTo>
                  <a:pt x="267532" y="86800"/>
                </a:lnTo>
                <a:lnTo>
                  <a:pt x="273844" y="83663"/>
                </a:lnTo>
                <a:lnTo>
                  <a:pt x="285292" y="76541"/>
                </a:lnTo>
                <a:lnTo>
                  <a:pt x="290207" y="73888"/>
                </a:lnTo>
                <a:lnTo>
                  <a:pt x="300749" y="70939"/>
                </a:lnTo>
                <a:lnTo>
                  <a:pt x="306226" y="70153"/>
                </a:lnTo>
                <a:lnTo>
                  <a:pt x="314853" y="66739"/>
                </a:lnTo>
                <a:lnTo>
                  <a:pt x="324720" y="61094"/>
                </a:lnTo>
                <a:lnTo>
                  <a:pt x="341805" y="52236"/>
                </a:lnTo>
                <a:lnTo>
                  <a:pt x="354479" y="44488"/>
                </a:lnTo>
                <a:lnTo>
                  <a:pt x="364239" y="37871"/>
                </a:lnTo>
                <a:lnTo>
                  <a:pt x="374927" y="31754"/>
                </a:lnTo>
                <a:lnTo>
                  <a:pt x="387103" y="22956"/>
                </a:lnTo>
                <a:lnTo>
                  <a:pt x="396743" y="14316"/>
                </a:lnTo>
                <a:lnTo>
                  <a:pt x="399751" y="12402"/>
                </a:lnTo>
                <a:lnTo>
                  <a:pt x="405632" y="10274"/>
                </a:lnTo>
                <a:lnTo>
                  <a:pt x="407582" y="8755"/>
                </a:lnTo>
                <a:lnTo>
                  <a:pt x="408881" y="6789"/>
                </a:lnTo>
                <a:lnTo>
                  <a:pt x="409748" y="4526"/>
                </a:lnTo>
                <a:lnTo>
                  <a:pt x="410325" y="3970"/>
                </a:lnTo>
                <a:lnTo>
                  <a:pt x="410710" y="4552"/>
                </a:lnTo>
                <a:lnTo>
                  <a:pt x="411328" y="7778"/>
                </a:lnTo>
                <a:lnTo>
                  <a:pt x="411436" y="12888"/>
                </a:lnTo>
                <a:lnTo>
                  <a:pt x="409546" y="17164"/>
                </a:lnTo>
                <a:lnTo>
                  <a:pt x="406380" y="22873"/>
                </a:lnTo>
                <a:lnTo>
                  <a:pt x="402366" y="29536"/>
                </a:lnTo>
                <a:lnTo>
                  <a:pt x="398736" y="36836"/>
                </a:lnTo>
                <a:lnTo>
                  <a:pt x="395364" y="44560"/>
                </a:lnTo>
                <a:lnTo>
                  <a:pt x="392164" y="52566"/>
                </a:lnTo>
                <a:lnTo>
                  <a:pt x="390030" y="58857"/>
                </a:lnTo>
                <a:lnTo>
                  <a:pt x="388608" y="64003"/>
                </a:lnTo>
                <a:lnTo>
                  <a:pt x="387659" y="68387"/>
                </a:lnTo>
                <a:lnTo>
                  <a:pt x="386075" y="73213"/>
                </a:lnTo>
                <a:lnTo>
                  <a:pt x="384066" y="78337"/>
                </a:lnTo>
                <a:lnTo>
                  <a:pt x="381774" y="83657"/>
                </a:lnTo>
                <a:lnTo>
                  <a:pt x="380246" y="89109"/>
                </a:lnTo>
                <a:lnTo>
                  <a:pt x="379227" y="94649"/>
                </a:lnTo>
                <a:lnTo>
                  <a:pt x="378548" y="100247"/>
                </a:lnTo>
                <a:lnTo>
                  <a:pt x="377143" y="105883"/>
                </a:lnTo>
                <a:lnTo>
                  <a:pt x="375254" y="111547"/>
                </a:lnTo>
                <a:lnTo>
                  <a:pt x="373042" y="117227"/>
                </a:lnTo>
                <a:lnTo>
                  <a:pt x="370615" y="122919"/>
                </a:lnTo>
                <a:lnTo>
                  <a:pt x="365378" y="134323"/>
                </a:lnTo>
                <a:lnTo>
                  <a:pt x="357075" y="151454"/>
                </a:lnTo>
                <a:lnTo>
                  <a:pt x="353303" y="157167"/>
                </a:lnTo>
                <a:lnTo>
                  <a:pt x="348883" y="162880"/>
                </a:lnTo>
                <a:lnTo>
                  <a:pt x="344031" y="168594"/>
                </a:lnTo>
                <a:lnTo>
                  <a:pt x="339844" y="174309"/>
                </a:lnTo>
                <a:lnTo>
                  <a:pt x="336101" y="180024"/>
                </a:lnTo>
                <a:lnTo>
                  <a:pt x="332652" y="185738"/>
                </a:lnTo>
                <a:lnTo>
                  <a:pt x="329401" y="192406"/>
                </a:lnTo>
                <a:lnTo>
                  <a:pt x="326281" y="199708"/>
                </a:lnTo>
                <a:lnTo>
                  <a:pt x="323248" y="207434"/>
                </a:lnTo>
                <a:lnTo>
                  <a:pt x="317416" y="215442"/>
                </a:lnTo>
                <a:lnTo>
                  <a:pt x="309718" y="223638"/>
                </a:lnTo>
                <a:lnTo>
                  <a:pt x="291958" y="240364"/>
                </a:lnTo>
                <a:lnTo>
                  <a:pt x="274539" y="257324"/>
                </a:lnTo>
                <a:lnTo>
                  <a:pt x="266846" y="262989"/>
                </a:lnTo>
                <a:lnTo>
                  <a:pt x="259813" y="266766"/>
                </a:lnTo>
                <a:lnTo>
                  <a:pt x="246918" y="271915"/>
                </a:lnTo>
                <a:lnTo>
                  <a:pt x="234836" y="277379"/>
                </a:lnTo>
                <a:lnTo>
                  <a:pt x="227995" y="279217"/>
                </a:lnTo>
                <a:lnTo>
                  <a:pt x="220577" y="280442"/>
                </a:lnTo>
                <a:lnTo>
                  <a:pt x="212774" y="281259"/>
                </a:lnTo>
                <a:lnTo>
                  <a:pt x="201564" y="282166"/>
                </a:lnTo>
                <a:lnTo>
                  <a:pt x="197241" y="282409"/>
                </a:lnTo>
                <a:lnTo>
                  <a:pt x="187358" y="280138"/>
                </a:lnTo>
                <a:lnTo>
                  <a:pt x="182055" y="278198"/>
                </a:lnTo>
                <a:lnTo>
                  <a:pt x="173758" y="275953"/>
                </a:lnTo>
                <a:lnTo>
                  <a:pt x="163464" y="273504"/>
                </a:lnTo>
                <a:lnTo>
                  <a:pt x="151839" y="270919"/>
                </a:lnTo>
                <a:lnTo>
                  <a:pt x="142183" y="269195"/>
                </a:lnTo>
                <a:lnTo>
                  <a:pt x="133842" y="268046"/>
                </a:lnTo>
                <a:lnTo>
                  <a:pt x="126375" y="267279"/>
                </a:lnTo>
                <a:lnTo>
                  <a:pt x="117588" y="265817"/>
                </a:lnTo>
                <a:lnTo>
                  <a:pt x="107920" y="263889"/>
                </a:lnTo>
                <a:lnTo>
                  <a:pt x="97664" y="261651"/>
                </a:lnTo>
                <a:lnTo>
                  <a:pt x="89874" y="259206"/>
                </a:lnTo>
                <a:lnTo>
                  <a:pt x="78679" y="253950"/>
                </a:lnTo>
                <a:lnTo>
                  <a:pt x="62471" y="245637"/>
                </a:lnTo>
                <a:lnTo>
                  <a:pt x="51260" y="242522"/>
                </a:lnTo>
                <a:lnTo>
                  <a:pt x="45604" y="241691"/>
                </a:lnTo>
                <a:lnTo>
                  <a:pt x="36779" y="238228"/>
                </a:lnTo>
                <a:lnTo>
                  <a:pt x="29681" y="234467"/>
                </a:lnTo>
                <a:lnTo>
                  <a:pt x="23352" y="232795"/>
                </a:lnTo>
                <a:lnTo>
                  <a:pt x="14824" y="232052"/>
                </a:lnTo>
                <a:lnTo>
                  <a:pt x="9883" y="231854"/>
                </a:lnTo>
                <a:lnTo>
                  <a:pt x="6589" y="230770"/>
                </a:lnTo>
                <a:lnTo>
                  <a:pt x="4393" y="229094"/>
                </a:lnTo>
                <a:lnTo>
                  <a:pt x="0"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73"/>
          <p:cNvSpPr/>
          <p:nvPr/>
        </p:nvSpPr>
        <p:spPr>
          <a:xfrm>
            <a:off x="2463164" y="6360795"/>
            <a:ext cx="127375" cy="162878"/>
          </a:xfrm>
          <a:custGeom>
            <a:avLst/>
            <a:gdLst/>
            <a:ahLst/>
            <a:cxnLst/>
            <a:rect l="0" t="0" r="0" b="0"/>
            <a:pathLst>
              <a:path w="127375" h="162878">
                <a:moveTo>
                  <a:pt x="8573" y="0"/>
                </a:moveTo>
                <a:lnTo>
                  <a:pt x="8573" y="160941"/>
                </a:lnTo>
                <a:lnTo>
                  <a:pt x="10478" y="160634"/>
                </a:lnTo>
                <a:lnTo>
                  <a:pt x="13653" y="156619"/>
                </a:lnTo>
                <a:lnTo>
                  <a:pt x="17675" y="150133"/>
                </a:lnTo>
                <a:lnTo>
                  <a:pt x="25118" y="141046"/>
                </a:lnTo>
                <a:lnTo>
                  <a:pt x="34843" y="130225"/>
                </a:lnTo>
                <a:lnTo>
                  <a:pt x="46089" y="118249"/>
                </a:lnTo>
                <a:lnTo>
                  <a:pt x="60254" y="109313"/>
                </a:lnTo>
                <a:lnTo>
                  <a:pt x="76364" y="102403"/>
                </a:lnTo>
                <a:lnTo>
                  <a:pt x="93772" y="96843"/>
                </a:lnTo>
                <a:lnTo>
                  <a:pt x="107282" y="95994"/>
                </a:lnTo>
                <a:lnTo>
                  <a:pt x="118194" y="98286"/>
                </a:lnTo>
                <a:lnTo>
                  <a:pt x="127374" y="102671"/>
                </a:lnTo>
                <a:lnTo>
                  <a:pt x="126826" y="111310"/>
                </a:lnTo>
                <a:lnTo>
                  <a:pt x="119793" y="122784"/>
                </a:lnTo>
                <a:lnTo>
                  <a:pt x="108437" y="136149"/>
                </a:lnTo>
                <a:lnTo>
                  <a:pt x="94199" y="146010"/>
                </a:lnTo>
                <a:lnTo>
                  <a:pt x="78040" y="153538"/>
                </a:lnTo>
                <a:lnTo>
                  <a:pt x="0" y="1628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74"/>
          <p:cNvSpPr/>
          <p:nvPr/>
        </p:nvSpPr>
        <p:spPr>
          <a:xfrm>
            <a:off x="2643231" y="6416370"/>
            <a:ext cx="128545" cy="107303"/>
          </a:xfrm>
          <a:custGeom>
            <a:avLst/>
            <a:gdLst/>
            <a:ahLst/>
            <a:cxnLst/>
            <a:rect l="0" t="0" r="0" b="0"/>
            <a:pathLst>
              <a:path w="128545" h="107303">
                <a:moveTo>
                  <a:pt x="102826" y="47295"/>
                </a:moveTo>
                <a:lnTo>
                  <a:pt x="98275" y="38193"/>
                </a:lnTo>
                <a:lnTo>
                  <a:pt x="95982" y="35512"/>
                </a:lnTo>
                <a:lnTo>
                  <a:pt x="93501" y="33724"/>
                </a:lnTo>
                <a:lnTo>
                  <a:pt x="90894" y="32533"/>
                </a:lnTo>
                <a:lnTo>
                  <a:pt x="89156" y="30786"/>
                </a:lnTo>
                <a:lnTo>
                  <a:pt x="87998" y="28669"/>
                </a:lnTo>
                <a:lnTo>
                  <a:pt x="87226" y="26305"/>
                </a:lnTo>
                <a:lnTo>
                  <a:pt x="84806" y="24729"/>
                </a:lnTo>
                <a:lnTo>
                  <a:pt x="81287" y="23678"/>
                </a:lnTo>
                <a:lnTo>
                  <a:pt x="77037" y="22978"/>
                </a:lnTo>
                <a:lnTo>
                  <a:pt x="73251" y="22511"/>
                </a:lnTo>
                <a:lnTo>
                  <a:pt x="69774" y="22200"/>
                </a:lnTo>
                <a:lnTo>
                  <a:pt x="66504" y="21993"/>
                </a:lnTo>
                <a:lnTo>
                  <a:pt x="60330" y="21762"/>
                </a:lnTo>
                <a:lnTo>
                  <a:pt x="57351" y="21700"/>
                </a:lnTo>
                <a:lnTo>
                  <a:pt x="53459" y="22612"/>
                </a:lnTo>
                <a:lnTo>
                  <a:pt x="48960" y="24172"/>
                </a:lnTo>
                <a:lnTo>
                  <a:pt x="44055" y="26164"/>
                </a:lnTo>
                <a:lnTo>
                  <a:pt x="39833" y="27493"/>
                </a:lnTo>
                <a:lnTo>
                  <a:pt x="36066" y="28378"/>
                </a:lnTo>
                <a:lnTo>
                  <a:pt x="32601" y="28969"/>
                </a:lnTo>
                <a:lnTo>
                  <a:pt x="29340" y="30315"/>
                </a:lnTo>
                <a:lnTo>
                  <a:pt x="26213" y="32165"/>
                </a:lnTo>
                <a:lnTo>
                  <a:pt x="23176" y="34350"/>
                </a:lnTo>
                <a:lnTo>
                  <a:pt x="20198" y="35808"/>
                </a:lnTo>
                <a:lnTo>
                  <a:pt x="17261" y="36779"/>
                </a:lnTo>
                <a:lnTo>
                  <a:pt x="14350" y="37427"/>
                </a:lnTo>
                <a:lnTo>
                  <a:pt x="11457" y="38811"/>
                </a:lnTo>
                <a:lnTo>
                  <a:pt x="8576" y="40687"/>
                </a:lnTo>
                <a:lnTo>
                  <a:pt x="1659" y="45989"/>
                </a:lnTo>
                <a:lnTo>
                  <a:pt x="1091" y="47377"/>
                </a:lnTo>
                <a:lnTo>
                  <a:pt x="713" y="49255"/>
                </a:lnTo>
                <a:lnTo>
                  <a:pt x="460" y="51459"/>
                </a:lnTo>
                <a:lnTo>
                  <a:pt x="292" y="53881"/>
                </a:lnTo>
                <a:lnTo>
                  <a:pt x="180" y="56448"/>
                </a:lnTo>
                <a:lnTo>
                  <a:pt x="56" y="61840"/>
                </a:lnTo>
                <a:lnTo>
                  <a:pt x="0" y="67412"/>
                </a:lnTo>
                <a:lnTo>
                  <a:pt x="938" y="69278"/>
                </a:lnTo>
                <a:lnTo>
                  <a:pt x="2516" y="70523"/>
                </a:lnTo>
                <a:lnTo>
                  <a:pt x="4520" y="71353"/>
                </a:lnTo>
                <a:lnTo>
                  <a:pt x="5856" y="72858"/>
                </a:lnTo>
                <a:lnTo>
                  <a:pt x="6747" y="74815"/>
                </a:lnTo>
                <a:lnTo>
                  <a:pt x="8177" y="80247"/>
                </a:lnTo>
                <a:lnTo>
                  <a:pt x="10912" y="83530"/>
                </a:lnTo>
                <a:lnTo>
                  <a:pt x="15303" y="88165"/>
                </a:lnTo>
                <a:lnTo>
                  <a:pt x="20429" y="93399"/>
                </a:lnTo>
                <a:lnTo>
                  <a:pt x="24082" y="95176"/>
                </a:lnTo>
                <a:lnTo>
                  <a:pt x="28423" y="96361"/>
                </a:lnTo>
                <a:lnTo>
                  <a:pt x="33221" y="97150"/>
                </a:lnTo>
                <a:lnTo>
                  <a:pt x="36420" y="96724"/>
                </a:lnTo>
                <a:lnTo>
                  <a:pt x="38553" y="95488"/>
                </a:lnTo>
                <a:lnTo>
                  <a:pt x="39975" y="93711"/>
                </a:lnTo>
                <a:lnTo>
                  <a:pt x="41875" y="92526"/>
                </a:lnTo>
                <a:lnTo>
                  <a:pt x="44095" y="91737"/>
                </a:lnTo>
                <a:lnTo>
                  <a:pt x="46527" y="91211"/>
                </a:lnTo>
                <a:lnTo>
                  <a:pt x="48148" y="89907"/>
                </a:lnTo>
                <a:lnTo>
                  <a:pt x="49229" y="88085"/>
                </a:lnTo>
                <a:lnTo>
                  <a:pt x="49950" y="85919"/>
                </a:lnTo>
                <a:lnTo>
                  <a:pt x="51383" y="83521"/>
                </a:lnTo>
                <a:lnTo>
                  <a:pt x="53291" y="80971"/>
                </a:lnTo>
                <a:lnTo>
                  <a:pt x="55515" y="78318"/>
                </a:lnTo>
                <a:lnTo>
                  <a:pt x="57950" y="75597"/>
                </a:lnTo>
                <a:lnTo>
                  <a:pt x="63196" y="70034"/>
                </a:lnTo>
                <a:lnTo>
                  <a:pt x="79999" y="52999"/>
                </a:lnTo>
                <a:lnTo>
                  <a:pt x="82846" y="48240"/>
                </a:lnTo>
                <a:lnTo>
                  <a:pt x="85696" y="42210"/>
                </a:lnTo>
                <a:lnTo>
                  <a:pt x="88548" y="35332"/>
                </a:lnTo>
                <a:lnTo>
                  <a:pt x="91402" y="27890"/>
                </a:lnTo>
                <a:lnTo>
                  <a:pt x="101134" y="642"/>
                </a:lnTo>
                <a:lnTo>
                  <a:pt x="101698" y="0"/>
                </a:lnTo>
                <a:lnTo>
                  <a:pt x="102074" y="525"/>
                </a:lnTo>
                <a:lnTo>
                  <a:pt x="102492" y="3648"/>
                </a:lnTo>
                <a:lnTo>
                  <a:pt x="102603" y="5815"/>
                </a:lnTo>
                <a:lnTo>
                  <a:pt x="102727" y="10762"/>
                </a:lnTo>
                <a:lnTo>
                  <a:pt x="102826" y="74812"/>
                </a:lnTo>
                <a:lnTo>
                  <a:pt x="103778" y="78023"/>
                </a:lnTo>
                <a:lnTo>
                  <a:pt x="105366" y="81115"/>
                </a:lnTo>
                <a:lnTo>
                  <a:pt x="110207" y="88371"/>
                </a:lnTo>
                <a:lnTo>
                  <a:pt x="110604" y="89919"/>
                </a:lnTo>
                <a:lnTo>
                  <a:pt x="110869" y="91904"/>
                </a:lnTo>
                <a:lnTo>
                  <a:pt x="111046" y="94179"/>
                </a:lnTo>
                <a:lnTo>
                  <a:pt x="111163" y="96648"/>
                </a:lnTo>
                <a:lnTo>
                  <a:pt x="111368" y="105711"/>
                </a:lnTo>
                <a:lnTo>
                  <a:pt x="112330" y="106241"/>
                </a:lnTo>
                <a:lnTo>
                  <a:pt x="115940" y="106831"/>
                </a:lnTo>
                <a:lnTo>
                  <a:pt x="118236" y="106988"/>
                </a:lnTo>
                <a:lnTo>
                  <a:pt x="120720" y="107093"/>
                </a:lnTo>
                <a:lnTo>
                  <a:pt x="128544" y="10730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75"/>
          <p:cNvSpPr/>
          <p:nvPr/>
        </p:nvSpPr>
        <p:spPr>
          <a:xfrm>
            <a:off x="2831782" y="6369367"/>
            <a:ext cx="111028" cy="167482"/>
          </a:xfrm>
          <a:custGeom>
            <a:avLst/>
            <a:gdLst/>
            <a:ahLst/>
            <a:cxnLst/>
            <a:rect l="0" t="0" r="0" b="0"/>
            <a:pathLst>
              <a:path w="111028" h="167482">
                <a:moveTo>
                  <a:pt x="60007" y="0"/>
                </a:moveTo>
                <a:lnTo>
                  <a:pt x="55457" y="9102"/>
                </a:lnTo>
                <a:lnTo>
                  <a:pt x="53164" y="12735"/>
                </a:lnTo>
                <a:lnTo>
                  <a:pt x="50682" y="16111"/>
                </a:lnTo>
                <a:lnTo>
                  <a:pt x="48076" y="19313"/>
                </a:lnTo>
                <a:lnTo>
                  <a:pt x="45385" y="22400"/>
                </a:lnTo>
                <a:lnTo>
                  <a:pt x="42640" y="25411"/>
                </a:lnTo>
                <a:lnTo>
                  <a:pt x="37048" y="31296"/>
                </a:lnTo>
                <a:lnTo>
                  <a:pt x="31388" y="37087"/>
                </a:lnTo>
                <a:lnTo>
                  <a:pt x="29498" y="39965"/>
                </a:lnTo>
                <a:lnTo>
                  <a:pt x="28238" y="42836"/>
                </a:lnTo>
                <a:lnTo>
                  <a:pt x="27398" y="45702"/>
                </a:lnTo>
                <a:lnTo>
                  <a:pt x="25885" y="48566"/>
                </a:lnTo>
                <a:lnTo>
                  <a:pt x="23924" y="51427"/>
                </a:lnTo>
                <a:lnTo>
                  <a:pt x="21664" y="54287"/>
                </a:lnTo>
                <a:lnTo>
                  <a:pt x="20158" y="57146"/>
                </a:lnTo>
                <a:lnTo>
                  <a:pt x="19154" y="60006"/>
                </a:lnTo>
                <a:lnTo>
                  <a:pt x="17542" y="66887"/>
                </a:lnTo>
                <a:lnTo>
                  <a:pt x="18362" y="68403"/>
                </a:lnTo>
                <a:lnTo>
                  <a:pt x="21813" y="72629"/>
                </a:lnTo>
                <a:lnTo>
                  <a:pt x="24561" y="75812"/>
                </a:lnTo>
                <a:lnTo>
                  <a:pt x="26851" y="75307"/>
                </a:lnTo>
                <a:lnTo>
                  <a:pt x="30283" y="74017"/>
                </a:lnTo>
                <a:lnTo>
                  <a:pt x="34476" y="72204"/>
                </a:lnTo>
                <a:lnTo>
                  <a:pt x="38224" y="70996"/>
                </a:lnTo>
                <a:lnTo>
                  <a:pt x="41675" y="70191"/>
                </a:lnTo>
                <a:lnTo>
                  <a:pt x="44929" y="69654"/>
                </a:lnTo>
                <a:lnTo>
                  <a:pt x="48050" y="69296"/>
                </a:lnTo>
                <a:lnTo>
                  <a:pt x="51083" y="69058"/>
                </a:lnTo>
                <a:lnTo>
                  <a:pt x="54058" y="68898"/>
                </a:lnTo>
                <a:lnTo>
                  <a:pt x="59903" y="68721"/>
                </a:lnTo>
                <a:lnTo>
                  <a:pt x="73629" y="68622"/>
                </a:lnTo>
                <a:lnTo>
                  <a:pt x="80519" y="68608"/>
                </a:lnTo>
                <a:lnTo>
                  <a:pt x="86064" y="69551"/>
                </a:lnTo>
                <a:lnTo>
                  <a:pt x="90714" y="71132"/>
                </a:lnTo>
                <a:lnTo>
                  <a:pt x="100469" y="75964"/>
                </a:lnTo>
                <a:lnTo>
                  <a:pt x="102222" y="78265"/>
                </a:lnTo>
                <a:lnTo>
                  <a:pt x="104343" y="81704"/>
                </a:lnTo>
                <a:lnTo>
                  <a:pt x="106709" y="85902"/>
                </a:lnTo>
                <a:lnTo>
                  <a:pt x="108287" y="89653"/>
                </a:lnTo>
                <a:lnTo>
                  <a:pt x="109339" y="93106"/>
                </a:lnTo>
                <a:lnTo>
                  <a:pt x="110040" y="96361"/>
                </a:lnTo>
                <a:lnTo>
                  <a:pt x="110507" y="99483"/>
                </a:lnTo>
                <a:lnTo>
                  <a:pt x="110819" y="102517"/>
                </a:lnTo>
                <a:lnTo>
                  <a:pt x="111027" y="105492"/>
                </a:lnTo>
                <a:lnTo>
                  <a:pt x="110213" y="109380"/>
                </a:lnTo>
                <a:lnTo>
                  <a:pt x="108718" y="113878"/>
                </a:lnTo>
                <a:lnTo>
                  <a:pt x="106769" y="118781"/>
                </a:lnTo>
                <a:lnTo>
                  <a:pt x="104517" y="123003"/>
                </a:lnTo>
                <a:lnTo>
                  <a:pt x="102063" y="126769"/>
                </a:lnTo>
                <a:lnTo>
                  <a:pt x="99474" y="130233"/>
                </a:lnTo>
                <a:lnTo>
                  <a:pt x="96796" y="133494"/>
                </a:lnTo>
                <a:lnTo>
                  <a:pt x="94058" y="136621"/>
                </a:lnTo>
                <a:lnTo>
                  <a:pt x="91281" y="139658"/>
                </a:lnTo>
                <a:lnTo>
                  <a:pt x="85654" y="145573"/>
                </a:lnTo>
                <a:lnTo>
                  <a:pt x="82820" y="148483"/>
                </a:lnTo>
                <a:lnTo>
                  <a:pt x="79026" y="151376"/>
                </a:lnTo>
                <a:lnTo>
                  <a:pt x="74591" y="154258"/>
                </a:lnTo>
                <a:lnTo>
                  <a:pt x="69730" y="157131"/>
                </a:lnTo>
                <a:lnTo>
                  <a:pt x="64584" y="159046"/>
                </a:lnTo>
                <a:lnTo>
                  <a:pt x="59249" y="160324"/>
                </a:lnTo>
                <a:lnTo>
                  <a:pt x="53787" y="161175"/>
                </a:lnTo>
                <a:lnTo>
                  <a:pt x="49193" y="162695"/>
                </a:lnTo>
                <a:lnTo>
                  <a:pt x="45178" y="164662"/>
                </a:lnTo>
                <a:lnTo>
                  <a:pt x="41548" y="166923"/>
                </a:lnTo>
                <a:lnTo>
                  <a:pt x="37224" y="167481"/>
                </a:lnTo>
                <a:lnTo>
                  <a:pt x="32436" y="166899"/>
                </a:lnTo>
                <a:lnTo>
                  <a:pt x="27339" y="165558"/>
                </a:lnTo>
                <a:lnTo>
                  <a:pt x="22989" y="164665"/>
                </a:lnTo>
                <a:lnTo>
                  <a:pt x="19136" y="164069"/>
                </a:lnTo>
                <a:lnTo>
                  <a:pt x="15614" y="163672"/>
                </a:lnTo>
                <a:lnTo>
                  <a:pt x="12315" y="163407"/>
                </a:lnTo>
                <a:lnTo>
                  <a:pt x="9162" y="163231"/>
                </a:lnTo>
                <a:lnTo>
                  <a:pt x="0"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76"/>
          <p:cNvSpPr/>
          <p:nvPr/>
        </p:nvSpPr>
        <p:spPr>
          <a:xfrm>
            <a:off x="2986087" y="6386548"/>
            <a:ext cx="162878" cy="94145"/>
          </a:xfrm>
          <a:custGeom>
            <a:avLst/>
            <a:gdLst/>
            <a:ahLst/>
            <a:cxnLst/>
            <a:rect l="0" t="0" r="0" b="0"/>
            <a:pathLst>
              <a:path w="162878" h="94145">
                <a:moveTo>
                  <a:pt x="0" y="68544"/>
                </a:moveTo>
                <a:lnTo>
                  <a:pt x="36590" y="68544"/>
                </a:lnTo>
                <a:lnTo>
                  <a:pt x="38681" y="67592"/>
                </a:lnTo>
                <a:lnTo>
                  <a:pt x="40075" y="66005"/>
                </a:lnTo>
                <a:lnTo>
                  <a:pt x="41004" y="63994"/>
                </a:lnTo>
                <a:lnTo>
                  <a:pt x="43529" y="62652"/>
                </a:lnTo>
                <a:lnTo>
                  <a:pt x="47117" y="61759"/>
                </a:lnTo>
                <a:lnTo>
                  <a:pt x="51414" y="61163"/>
                </a:lnTo>
                <a:lnTo>
                  <a:pt x="55231" y="59813"/>
                </a:lnTo>
                <a:lnTo>
                  <a:pt x="58728" y="57961"/>
                </a:lnTo>
                <a:lnTo>
                  <a:pt x="66634" y="52696"/>
                </a:lnTo>
                <a:lnTo>
                  <a:pt x="69188" y="51311"/>
                </a:lnTo>
                <a:lnTo>
                  <a:pt x="77105" y="47233"/>
                </a:lnTo>
                <a:lnTo>
                  <a:pt x="80931" y="44811"/>
                </a:lnTo>
                <a:lnTo>
                  <a:pt x="84434" y="42245"/>
                </a:lnTo>
                <a:lnTo>
                  <a:pt x="87722" y="39581"/>
                </a:lnTo>
                <a:lnTo>
                  <a:pt x="90866" y="35901"/>
                </a:lnTo>
                <a:lnTo>
                  <a:pt x="93915" y="31542"/>
                </a:lnTo>
                <a:lnTo>
                  <a:pt x="96900" y="26731"/>
                </a:lnTo>
                <a:lnTo>
                  <a:pt x="98890" y="22571"/>
                </a:lnTo>
                <a:lnTo>
                  <a:pt x="100217" y="18846"/>
                </a:lnTo>
                <a:lnTo>
                  <a:pt x="101101" y="15409"/>
                </a:lnTo>
                <a:lnTo>
                  <a:pt x="100738" y="13119"/>
                </a:lnTo>
                <a:lnTo>
                  <a:pt x="99544" y="11591"/>
                </a:lnTo>
                <a:lnTo>
                  <a:pt x="97795" y="10573"/>
                </a:lnTo>
                <a:lnTo>
                  <a:pt x="96629" y="8942"/>
                </a:lnTo>
                <a:lnTo>
                  <a:pt x="95852" y="6902"/>
                </a:lnTo>
                <a:lnTo>
                  <a:pt x="95334" y="4589"/>
                </a:lnTo>
                <a:lnTo>
                  <a:pt x="94036" y="3048"/>
                </a:lnTo>
                <a:lnTo>
                  <a:pt x="92218" y="2020"/>
                </a:lnTo>
                <a:lnTo>
                  <a:pt x="87658" y="878"/>
                </a:lnTo>
                <a:lnTo>
                  <a:pt x="85109" y="573"/>
                </a:lnTo>
                <a:lnTo>
                  <a:pt x="82457" y="370"/>
                </a:lnTo>
                <a:lnTo>
                  <a:pt x="79736" y="235"/>
                </a:lnTo>
                <a:lnTo>
                  <a:pt x="74173" y="85"/>
                </a:lnTo>
                <a:lnTo>
                  <a:pt x="65686" y="0"/>
                </a:lnTo>
                <a:lnTo>
                  <a:pt x="62841" y="940"/>
                </a:lnTo>
                <a:lnTo>
                  <a:pt x="59991" y="2520"/>
                </a:lnTo>
                <a:lnTo>
                  <a:pt x="57139" y="4526"/>
                </a:lnTo>
                <a:lnTo>
                  <a:pt x="55238" y="6815"/>
                </a:lnTo>
                <a:lnTo>
                  <a:pt x="53970" y="9294"/>
                </a:lnTo>
                <a:lnTo>
                  <a:pt x="53125" y="11899"/>
                </a:lnTo>
                <a:lnTo>
                  <a:pt x="51609" y="14588"/>
                </a:lnTo>
                <a:lnTo>
                  <a:pt x="49646" y="17333"/>
                </a:lnTo>
                <a:lnTo>
                  <a:pt x="47385" y="20117"/>
                </a:lnTo>
                <a:lnTo>
                  <a:pt x="44925" y="22924"/>
                </a:lnTo>
                <a:lnTo>
                  <a:pt x="42332" y="25748"/>
                </a:lnTo>
                <a:lnTo>
                  <a:pt x="36912" y="31426"/>
                </a:lnTo>
                <a:lnTo>
                  <a:pt x="31328" y="37125"/>
                </a:lnTo>
                <a:lnTo>
                  <a:pt x="29458" y="39978"/>
                </a:lnTo>
                <a:lnTo>
                  <a:pt x="28211" y="42832"/>
                </a:lnTo>
                <a:lnTo>
                  <a:pt x="27380" y="45688"/>
                </a:lnTo>
                <a:lnTo>
                  <a:pt x="25873" y="47592"/>
                </a:lnTo>
                <a:lnTo>
                  <a:pt x="23917" y="48861"/>
                </a:lnTo>
                <a:lnTo>
                  <a:pt x="21659" y="49707"/>
                </a:lnTo>
                <a:lnTo>
                  <a:pt x="21107" y="51224"/>
                </a:lnTo>
                <a:lnTo>
                  <a:pt x="21691" y="53187"/>
                </a:lnTo>
                <a:lnTo>
                  <a:pt x="23033" y="55449"/>
                </a:lnTo>
                <a:lnTo>
                  <a:pt x="23928" y="57909"/>
                </a:lnTo>
                <a:lnTo>
                  <a:pt x="24524" y="60502"/>
                </a:lnTo>
                <a:lnTo>
                  <a:pt x="24922" y="63182"/>
                </a:lnTo>
                <a:lnTo>
                  <a:pt x="24235" y="65922"/>
                </a:lnTo>
                <a:lnTo>
                  <a:pt x="22824" y="68701"/>
                </a:lnTo>
                <a:lnTo>
                  <a:pt x="20931" y="71507"/>
                </a:lnTo>
                <a:lnTo>
                  <a:pt x="20621" y="74329"/>
                </a:lnTo>
                <a:lnTo>
                  <a:pt x="21368" y="77163"/>
                </a:lnTo>
                <a:lnTo>
                  <a:pt x="24858" y="84005"/>
                </a:lnTo>
                <a:lnTo>
                  <a:pt x="26097" y="85519"/>
                </a:lnTo>
                <a:lnTo>
                  <a:pt x="27876" y="87481"/>
                </a:lnTo>
                <a:lnTo>
                  <a:pt x="30014" y="89741"/>
                </a:lnTo>
                <a:lnTo>
                  <a:pt x="32392" y="91248"/>
                </a:lnTo>
                <a:lnTo>
                  <a:pt x="34929" y="92253"/>
                </a:lnTo>
                <a:lnTo>
                  <a:pt x="37574" y="92922"/>
                </a:lnTo>
                <a:lnTo>
                  <a:pt x="41242" y="93368"/>
                </a:lnTo>
                <a:lnTo>
                  <a:pt x="45592" y="93666"/>
                </a:lnTo>
                <a:lnTo>
                  <a:pt x="50397" y="93865"/>
                </a:lnTo>
                <a:lnTo>
                  <a:pt x="70812" y="94144"/>
                </a:lnTo>
                <a:lnTo>
                  <a:pt x="79593" y="93231"/>
                </a:lnTo>
                <a:lnTo>
                  <a:pt x="89257" y="91670"/>
                </a:lnTo>
                <a:lnTo>
                  <a:pt x="99510" y="89676"/>
                </a:lnTo>
                <a:lnTo>
                  <a:pt x="107298" y="88347"/>
                </a:lnTo>
                <a:lnTo>
                  <a:pt x="113442" y="87461"/>
                </a:lnTo>
                <a:lnTo>
                  <a:pt x="118490" y="86871"/>
                </a:lnTo>
                <a:lnTo>
                  <a:pt x="122808" y="86477"/>
                </a:lnTo>
                <a:lnTo>
                  <a:pt x="126640" y="86215"/>
                </a:lnTo>
                <a:lnTo>
                  <a:pt x="130146" y="86039"/>
                </a:lnTo>
                <a:lnTo>
                  <a:pt x="135342" y="84970"/>
                </a:lnTo>
                <a:lnTo>
                  <a:pt x="141663" y="83305"/>
                </a:lnTo>
                <a:lnTo>
                  <a:pt x="162877" y="771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77"/>
          <p:cNvSpPr/>
          <p:nvPr/>
        </p:nvSpPr>
        <p:spPr>
          <a:xfrm>
            <a:off x="2480309" y="6515100"/>
            <a:ext cx="94299" cy="33937"/>
          </a:xfrm>
          <a:custGeom>
            <a:avLst/>
            <a:gdLst/>
            <a:ahLst/>
            <a:cxnLst/>
            <a:rect l="0" t="0" r="0" b="0"/>
            <a:pathLst>
              <a:path w="94299" h="33937">
                <a:moveTo>
                  <a:pt x="0" y="25717"/>
                </a:moveTo>
                <a:lnTo>
                  <a:pt x="26694" y="25717"/>
                </a:lnTo>
                <a:lnTo>
                  <a:pt x="30179" y="26670"/>
                </a:lnTo>
                <a:lnTo>
                  <a:pt x="33454" y="28257"/>
                </a:lnTo>
                <a:lnTo>
                  <a:pt x="36591" y="30268"/>
                </a:lnTo>
                <a:lnTo>
                  <a:pt x="40586" y="31608"/>
                </a:lnTo>
                <a:lnTo>
                  <a:pt x="45155" y="32502"/>
                </a:lnTo>
                <a:lnTo>
                  <a:pt x="50106" y="33098"/>
                </a:lnTo>
                <a:lnTo>
                  <a:pt x="54359" y="33495"/>
                </a:lnTo>
                <a:lnTo>
                  <a:pt x="58147" y="33760"/>
                </a:lnTo>
                <a:lnTo>
                  <a:pt x="61625" y="33936"/>
                </a:lnTo>
                <a:lnTo>
                  <a:pt x="64896" y="33102"/>
                </a:lnTo>
                <a:lnTo>
                  <a:pt x="68029" y="31593"/>
                </a:lnTo>
                <a:lnTo>
                  <a:pt x="75351" y="26878"/>
                </a:lnTo>
                <a:lnTo>
                  <a:pt x="76904" y="26491"/>
                </a:lnTo>
                <a:lnTo>
                  <a:pt x="78892" y="26233"/>
                </a:lnTo>
                <a:lnTo>
                  <a:pt x="81170" y="26061"/>
                </a:lnTo>
                <a:lnTo>
                  <a:pt x="82688" y="24994"/>
                </a:lnTo>
                <a:lnTo>
                  <a:pt x="83701" y="23330"/>
                </a:lnTo>
                <a:lnTo>
                  <a:pt x="84375" y="21268"/>
                </a:lnTo>
                <a:lnTo>
                  <a:pt x="85778" y="17988"/>
                </a:lnTo>
                <a:lnTo>
                  <a:pt x="9429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78"/>
          <p:cNvSpPr/>
          <p:nvPr/>
        </p:nvSpPr>
        <p:spPr>
          <a:xfrm>
            <a:off x="6672262" y="4440592"/>
            <a:ext cx="377191" cy="282856"/>
          </a:xfrm>
          <a:custGeom>
            <a:avLst/>
            <a:gdLst/>
            <a:ahLst/>
            <a:cxnLst/>
            <a:rect l="0" t="0" r="0" b="0"/>
            <a:pathLst>
              <a:path w="377191" h="282856">
                <a:moveTo>
                  <a:pt x="0" y="282855"/>
                </a:moveTo>
                <a:lnTo>
                  <a:pt x="11932" y="270923"/>
                </a:lnTo>
                <a:lnTo>
                  <a:pt x="17368" y="262947"/>
                </a:lnTo>
                <a:lnTo>
                  <a:pt x="20151" y="258153"/>
                </a:lnTo>
                <a:lnTo>
                  <a:pt x="28324" y="250287"/>
                </a:lnTo>
                <a:lnTo>
                  <a:pt x="37354" y="243615"/>
                </a:lnTo>
                <a:lnTo>
                  <a:pt x="44541" y="237475"/>
                </a:lnTo>
                <a:lnTo>
                  <a:pt x="53452" y="229031"/>
                </a:lnTo>
                <a:lnTo>
                  <a:pt x="58494" y="224113"/>
                </a:lnTo>
                <a:lnTo>
                  <a:pt x="69177" y="216107"/>
                </a:lnTo>
                <a:lnTo>
                  <a:pt x="74693" y="212639"/>
                </a:lnTo>
                <a:lnTo>
                  <a:pt x="79323" y="208422"/>
                </a:lnTo>
                <a:lnTo>
                  <a:pt x="83362" y="203705"/>
                </a:lnTo>
                <a:lnTo>
                  <a:pt x="87007" y="198656"/>
                </a:lnTo>
                <a:lnTo>
                  <a:pt x="93247" y="192432"/>
                </a:lnTo>
                <a:lnTo>
                  <a:pt x="101218" y="185426"/>
                </a:lnTo>
                <a:lnTo>
                  <a:pt x="110341" y="177897"/>
                </a:lnTo>
                <a:lnTo>
                  <a:pt x="117376" y="170973"/>
                </a:lnTo>
                <a:lnTo>
                  <a:pt x="123018" y="164452"/>
                </a:lnTo>
                <a:lnTo>
                  <a:pt x="127732" y="158200"/>
                </a:lnTo>
                <a:lnTo>
                  <a:pt x="131828" y="152126"/>
                </a:lnTo>
                <a:lnTo>
                  <a:pt x="135510" y="146173"/>
                </a:lnTo>
                <a:lnTo>
                  <a:pt x="138918" y="140298"/>
                </a:lnTo>
                <a:lnTo>
                  <a:pt x="143094" y="135430"/>
                </a:lnTo>
                <a:lnTo>
                  <a:pt x="152815" y="127481"/>
                </a:lnTo>
                <a:lnTo>
                  <a:pt x="157121" y="123075"/>
                </a:lnTo>
                <a:lnTo>
                  <a:pt x="160945" y="118232"/>
                </a:lnTo>
                <a:lnTo>
                  <a:pt x="164447" y="113099"/>
                </a:lnTo>
                <a:lnTo>
                  <a:pt x="166781" y="107772"/>
                </a:lnTo>
                <a:lnTo>
                  <a:pt x="168337" y="102315"/>
                </a:lnTo>
                <a:lnTo>
                  <a:pt x="169375" y="96773"/>
                </a:lnTo>
                <a:lnTo>
                  <a:pt x="170528" y="88074"/>
                </a:lnTo>
                <a:lnTo>
                  <a:pt x="171040" y="80081"/>
                </a:lnTo>
                <a:lnTo>
                  <a:pt x="171268" y="70178"/>
                </a:lnTo>
                <a:lnTo>
                  <a:pt x="171396" y="53893"/>
                </a:lnTo>
                <a:lnTo>
                  <a:pt x="170462" y="47346"/>
                </a:lnTo>
                <a:lnTo>
                  <a:pt x="168887" y="40124"/>
                </a:lnTo>
                <a:lnTo>
                  <a:pt x="166884" y="32452"/>
                </a:lnTo>
                <a:lnTo>
                  <a:pt x="164595" y="26385"/>
                </a:lnTo>
                <a:lnTo>
                  <a:pt x="162118" y="21387"/>
                </a:lnTo>
                <a:lnTo>
                  <a:pt x="159514" y="17103"/>
                </a:lnTo>
                <a:lnTo>
                  <a:pt x="156825" y="14247"/>
                </a:lnTo>
                <a:lnTo>
                  <a:pt x="154080" y="12343"/>
                </a:lnTo>
                <a:lnTo>
                  <a:pt x="148490" y="9275"/>
                </a:lnTo>
                <a:lnTo>
                  <a:pt x="139988" y="3145"/>
                </a:lnTo>
                <a:lnTo>
                  <a:pt x="134289" y="1377"/>
                </a:lnTo>
                <a:lnTo>
                  <a:pt x="125726" y="382"/>
                </a:lnTo>
                <a:lnTo>
                  <a:pt x="117473" y="149"/>
                </a:lnTo>
                <a:lnTo>
                  <a:pt x="101204" y="0"/>
                </a:lnTo>
                <a:lnTo>
                  <a:pt x="97949" y="1892"/>
                </a:lnTo>
                <a:lnTo>
                  <a:pt x="91793" y="9075"/>
                </a:lnTo>
                <a:lnTo>
                  <a:pt x="88422" y="16078"/>
                </a:lnTo>
                <a:lnTo>
                  <a:pt x="85971" y="23318"/>
                </a:lnTo>
                <a:lnTo>
                  <a:pt x="83984" y="27915"/>
                </a:lnTo>
                <a:lnTo>
                  <a:pt x="81707" y="32885"/>
                </a:lnTo>
                <a:lnTo>
                  <a:pt x="80189" y="38104"/>
                </a:lnTo>
                <a:lnTo>
                  <a:pt x="79177" y="43488"/>
                </a:lnTo>
                <a:lnTo>
                  <a:pt x="78502" y="48982"/>
                </a:lnTo>
                <a:lnTo>
                  <a:pt x="79004" y="56455"/>
                </a:lnTo>
                <a:lnTo>
                  <a:pt x="80292" y="65246"/>
                </a:lnTo>
                <a:lnTo>
                  <a:pt x="82104" y="74918"/>
                </a:lnTo>
                <a:lnTo>
                  <a:pt x="83310" y="83270"/>
                </a:lnTo>
                <a:lnTo>
                  <a:pt x="84116" y="90743"/>
                </a:lnTo>
                <a:lnTo>
                  <a:pt x="84652" y="97631"/>
                </a:lnTo>
                <a:lnTo>
                  <a:pt x="86915" y="106985"/>
                </a:lnTo>
                <a:lnTo>
                  <a:pt x="90329" y="117983"/>
                </a:lnTo>
                <a:lnTo>
                  <a:pt x="94509" y="130078"/>
                </a:lnTo>
                <a:lnTo>
                  <a:pt x="101105" y="145761"/>
                </a:lnTo>
                <a:lnTo>
                  <a:pt x="109314" y="163837"/>
                </a:lnTo>
                <a:lnTo>
                  <a:pt x="118596" y="183507"/>
                </a:lnTo>
                <a:lnTo>
                  <a:pt x="125737" y="197573"/>
                </a:lnTo>
                <a:lnTo>
                  <a:pt x="131449" y="207903"/>
                </a:lnTo>
                <a:lnTo>
                  <a:pt x="136210" y="215742"/>
                </a:lnTo>
                <a:lnTo>
                  <a:pt x="141289" y="222873"/>
                </a:lnTo>
                <a:lnTo>
                  <a:pt x="146581" y="229532"/>
                </a:lnTo>
                <a:lnTo>
                  <a:pt x="152012" y="235876"/>
                </a:lnTo>
                <a:lnTo>
                  <a:pt x="160589" y="245466"/>
                </a:lnTo>
                <a:lnTo>
                  <a:pt x="164209" y="249356"/>
                </a:lnTo>
                <a:lnTo>
                  <a:pt x="170433" y="252903"/>
                </a:lnTo>
                <a:lnTo>
                  <a:pt x="178392" y="256219"/>
                </a:lnTo>
                <a:lnTo>
                  <a:pt x="187508" y="259383"/>
                </a:lnTo>
                <a:lnTo>
                  <a:pt x="194538" y="261492"/>
                </a:lnTo>
                <a:lnTo>
                  <a:pt x="204889" y="263835"/>
                </a:lnTo>
                <a:lnTo>
                  <a:pt x="209935" y="263508"/>
                </a:lnTo>
                <a:lnTo>
                  <a:pt x="220622" y="260604"/>
                </a:lnTo>
                <a:lnTo>
                  <a:pt x="231722" y="256138"/>
                </a:lnTo>
                <a:lnTo>
                  <a:pt x="237348" y="253614"/>
                </a:lnTo>
                <a:lnTo>
                  <a:pt x="243957" y="250026"/>
                </a:lnTo>
                <a:lnTo>
                  <a:pt x="251221" y="245729"/>
                </a:lnTo>
                <a:lnTo>
                  <a:pt x="266911" y="235875"/>
                </a:lnTo>
                <a:lnTo>
                  <a:pt x="283410" y="225145"/>
                </a:lnTo>
                <a:lnTo>
                  <a:pt x="289905" y="219617"/>
                </a:lnTo>
                <a:lnTo>
                  <a:pt x="295187" y="214026"/>
                </a:lnTo>
                <a:lnTo>
                  <a:pt x="299662" y="208394"/>
                </a:lnTo>
                <a:lnTo>
                  <a:pt x="304550" y="202734"/>
                </a:lnTo>
                <a:lnTo>
                  <a:pt x="309713" y="197056"/>
                </a:lnTo>
                <a:lnTo>
                  <a:pt x="315061" y="191366"/>
                </a:lnTo>
                <a:lnTo>
                  <a:pt x="320531" y="184715"/>
                </a:lnTo>
                <a:lnTo>
                  <a:pt x="326082" y="177423"/>
                </a:lnTo>
                <a:lnTo>
                  <a:pt x="331688" y="169705"/>
                </a:lnTo>
                <a:lnTo>
                  <a:pt x="337331" y="163607"/>
                </a:lnTo>
                <a:lnTo>
                  <a:pt x="377190" y="1285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79"/>
          <p:cNvSpPr/>
          <p:nvPr/>
        </p:nvSpPr>
        <p:spPr>
          <a:xfrm>
            <a:off x="7212330" y="5495061"/>
            <a:ext cx="282893" cy="299950"/>
          </a:xfrm>
          <a:custGeom>
            <a:avLst/>
            <a:gdLst/>
            <a:ahLst/>
            <a:cxnLst/>
            <a:rect l="0" t="0" r="0" b="0"/>
            <a:pathLst>
              <a:path w="282893" h="299950">
                <a:moveTo>
                  <a:pt x="0" y="299949"/>
                </a:moveTo>
                <a:lnTo>
                  <a:pt x="13652" y="295398"/>
                </a:lnTo>
                <a:lnTo>
                  <a:pt x="18627" y="293105"/>
                </a:lnTo>
                <a:lnTo>
                  <a:pt x="26694" y="288017"/>
                </a:lnTo>
                <a:lnTo>
                  <a:pt x="31130" y="285327"/>
                </a:lnTo>
                <a:lnTo>
                  <a:pt x="35994" y="282581"/>
                </a:lnTo>
                <a:lnTo>
                  <a:pt x="41141" y="279798"/>
                </a:lnTo>
                <a:lnTo>
                  <a:pt x="49400" y="274165"/>
                </a:lnTo>
                <a:lnTo>
                  <a:pt x="57197" y="268487"/>
                </a:lnTo>
                <a:lnTo>
                  <a:pt x="61944" y="265639"/>
                </a:lnTo>
                <a:lnTo>
                  <a:pt x="67013" y="262788"/>
                </a:lnTo>
                <a:lnTo>
                  <a:pt x="75186" y="254541"/>
                </a:lnTo>
                <a:lnTo>
                  <a:pt x="78699" y="249674"/>
                </a:lnTo>
                <a:lnTo>
                  <a:pt x="82946" y="244525"/>
                </a:lnTo>
                <a:lnTo>
                  <a:pt x="87682" y="239187"/>
                </a:lnTo>
                <a:lnTo>
                  <a:pt x="92744" y="233723"/>
                </a:lnTo>
                <a:lnTo>
                  <a:pt x="98369" y="225113"/>
                </a:lnTo>
                <a:lnTo>
                  <a:pt x="99870" y="221483"/>
                </a:lnTo>
                <a:lnTo>
                  <a:pt x="106617" y="207290"/>
                </a:lnTo>
                <a:lnTo>
                  <a:pt x="111083" y="198171"/>
                </a:lnTo>
                <a:lnTo>
                  <a:pt x="115965" y="186377"/>
                </a:lnTo>
                <a:lnTo>
                  <a:pt x="121125" y="172800"/>
                </a:lnTo>
                <a:lnTo>
                  <a:pt x="126470" y="158033"/>
                </a:lnTo>
                <a:lnTo>
                  <a:pt x="130033" y="144378"/>
                </a:lnTo>
                <a:lnTo>
                  <a:pt x="132409" y="131465"/>
                </a:lnTo>
                <a:lnTo>
                  <a:pt x="133992" y="119046"/>
                </a:lnTo>
                <a:lnTo>
                  <a:pt x="135048" y="107910"/>
                </a:lnTo>
                <a:lnTo>
                  <a:pt x="135752" y="97627"/>
                </a:lnTo>
                <a:lnTo>
                  <a:pt x="136222" y="87915"/>
                </a:lnTo>
                <a:lnTo>
                  <a:pt x="134630" y="76678"/>
                </a:lnTo>
                <a:lnTo>
                  <a:pt x="131662" y="64424"/>
                </a:lnTo>
                <a:lnTo>
                  <a:pt x="127780" y="51492"/>
                </a:lnTo>
                <a:lnTo>
                  <a:pt x="124239" y="41919"/>
                </a:lnTo>
                <a:lnTo>
                  <a:pt x="120926" y="34584"/>
                </a:lnTo>
                <a:lnTo>
                  <a:pt x="117765" y="28741"/>
                </a:lnTo>
                <a:lnTo>
                  <a:pt x="113752" y="22941"/>
                </a:lnTo>
                <a:lnTo>
                  <a:pt x="109172" y="17169"/>
                </a:lnTo>
                <a:lnTo>
                  <a:pt x="104214" y="11417"/>
                </a:lnTo>
                <a:lnTo>
                  <a:pt x="96164" y="5024"/>
                </a:lnTo>
                <a:lnTo>
                  <a:pt x="89412" y="2184"/>
                </a:lnTo>
                <a:lnTo>
                  <a:pt x="81208" y="584"/>
                </a:lnTo>
                <a:lnTo>
                  <a:pt x="73136" y="0"/>
                </a:lnTo>
                <a:lnTo>
                  <a:pt x="71617" y="923"/>
                </a:lnTo>
                <a:lnTo>
                  <a:pt x="70604" y="2491"/>
                </a:lnTo>
                <a:lnTo>
                  <a:pt x="69930" y="4488"/>
                </a:lnTo>
                <a:lnTo>
                  <a:pt x="69179" y="11788"/>
                </a:lnTo>
                <a:lnTo>
                  <a:pt x="68846" y="20430"/>
                </a:lnTo>
                <a:lnTo>
                  <a:pt x="68698" y="27446"/>
                </a:lnTo>
                <a:lnTo>
                  <a:pt x="68615" y="41301"/>
                </a:lnTo>
                <a:lnTo>
                  <a:pt x="69556" y="47507"/>
                </a:lnTo>
                <a:lnTo>
                  <a:pt x="71136" y="54502"/>
                </a:lnTo>
                <a:lnTo>
                  <a:pt x="73141" y="62023"/>
                </a:lnTo>
                <a:lnTo>
                  <a:pt x="74478" y="68941"/>
                </a:lnTo>
                <a:lnTo>
                  <a:pt x="75370" y="75459"/>
                </a:lnTo>
                <a:lnTo>
                  <a:pt x="75964" y="81709"/>
                </a:lnTo>
                <a:lnTo>
                  <a:pt x="77313" y="87780"/>
                </a:lnTo>
                <a:lnTo>
                  <a:pt x="79164" y="93733"/>
                </a:lnTo>
                <a:lnTo>
                  <a:pt x="81351" y="99607"/>
                </a:lnTo>
                <a:lnTo>
                  <a:pt x="84714" y="106380"/>
                </a:lnTo>
                <a:lnTo>
                  <a:pt x="88861" y="113753"/>
                </a:lnTo>
                <a:lnTo>
                  <a:pt x="93531" y="121526"/>
                </a:lnTo>
                <a:lnTo>
                  <a:pt x="98549" y="131470"/>
                </a:lnTo>
                <a:lnTo>
                  <a:pt x="103799" y="142862"/>
                </a:lnTo>
                <a:lnTo>
                  <a:pt x="109204" y="155219"/>
                </a:lnTo>
                <a:lnTo>
                  <a:pt x="114713" y="166315"/>
                </a:lnTo>
                <a:lnTo>
                  <a:pt x="120289" y="176569"/>
                </a:lnTo>
                <a:lnTo>
                  <a:pt x="130614" y="194631"/>
                </a:lnTo>
                <a:lnTo>
                  <a:pt x="138378" y="209009"/>
                </a:lnTo>
                <a:lnTo>
                  <a:pt x="148104" y="227813"/>
                </a:lnTo>
                <a:lnTo>
                  <a:pt x="152076" y="234713"/>
                </a:lnTo>
                <a:lnTo>
                  <a:pt x="156629" y="242170"/>
                </a:lnTo>
                <a:lnTo>
                  <a:pt x="161570" y="250000"/>
                </a:lnTo>
                <a:lnTo>
                  <a:pt x="166768" y="257125"/>
                </a:lnTo>
                <a:lnTo>
                  <a:pt x="172139" y="263779"/>
                </a:lnTo>
                <a:lnTo>
                  <a:pt x="177624" y="270121"/>
                </a:lnTo>
                <a:lnTo>
                  <a:pt x="183186" y="274348"/>
                </a:lnTo>
                <a:lnTo>
                  <a:pt x="188799" y="277167"/>
                </a:lnTo>
                <a:lnTo>
                  <a:pt x="194446" y="279046"/>
                </a:lnTo>
                <a:lnTo>
                  <a:pt x="203260" y="281134"/>
                </a:lnTo>
                <a:lnTo>
                  <a:pt x="211306" y="282061"/>
                </a:lnTo>
                <a:lnTo>
                  <a:pt x="216118" y="282309"/>
                </a:lnTo>
                <a:lnTo>
                  <a:pt x="221230" y="282474"/>
                </a:lnTo>
                <a:lnTo>
                  <a:pt x="224640" y="281631"/>
                </a:lnTo>
                <a:lnTo>
                  <a:pt x="226912" y="280117"/>
                </a:lnTo>
                <a:lnTo>
                  <a:pt x="235110" y="270843"/>
                </a:lnTo>
                <a:lnTo>
                  <a:pt x="240384" y="262883"/>
                </a:lnTo>
                <a:lnTo>
                  <a:pt x="245902" y="253947"/>
                </a:lnTo>
                <a:lnTo>
                  <a:pt x="251529" y="246801"/>
                </a:lnTo>
                <a:lnTo>
                  <a:pt x="257206" y="237910"/>
                </a:lnTo>
                <a:lnTo>
                  <a:pt x="260053" y="232872"/>
                </a:lnTo>
                <a:lnTo>
                  <a:pt x="262904" y="222846"/>
                </a:lnTo>
                <a:lnTo>
                  <a:pt x="265756" y="209494"/>
                </a:lnTo>
                <a:lnTo>
                  <a:pt x="268611" y="193926"/>
                </a:lnTo>
                <a:lnTo>
                  <a:pt x="271466" y="181641"/>
                </a:lnTo>
                <a:lnTo>
                  <a:pt x="274323" y="171547"/>
                </a:lnTo>
                <a:lnTo>
                  <a:pt x="277179" y="162913"/>
                </a:lnTo>
                <a:lnTo>
                  <a:pt x="279084" y="155252"/>
                </a:lnTo>
                <a:lnTo>
                  <a:pt x="280352" y="148239"/>
                </a:lnTo>
                <a:lnTo>
                  <a:pt x="282892" y="12849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80"/>
          <p:cNvSpPr/>
          <p:nvPr/>
        </p:nvSpPr>
        <p:spPr>
          <a:xfrm>
            <a:off x="5720715" y="5486400"/>
            <a:ext cx="282381" cy="367356"/>
          </a:xfrm>
          <a:custGeom>
            <a:avLst/>
            <a:gdLst/>
            <a:ahLst/>
            <a:cxnLst/>
            <a:rect l="0" t="0" r="0" b="0"/>
            <a:pathLst>
              <a:path w="282381" h="367356">
                <a:moveTo>
                  <a:pt x="0" y="0"/>
                </a:moveTo>
                <a:lnTo>
                  <a:pt x="4551" y="9102"/>
                </a:lnTo>
                <a:lnTo>
                  <a:pt x="11931" y="19312"/>
                </a:lnTo>
                <a:lnTo>
                  <a:pt x="17367" y="27951"/>
                </a:lnTo>
                <a:lnTo>
                  <a:pt x="22959" y="38139"/>
                </a:lnTo>
                <a:lnTo>
                  <a:pt x="28619" y="49018"/>
                </a:lnTo>
                <a:lnTo>
                  <a:pt x="31461" y="56491"/>
                </a:lnTo>
                <a:lnTo>
                  <a:pt x="34309" y="65283"/>
                </a:lnTo>
                <a:lnTo>
                  <a:pt x="40013" y="84259"/>
                </a:lnTo>
                <a:lnTo>
                  <a:pt x="45724" y="102219"/>
                </a:lnTo>
                <a:lnTo>
                  <a:pt x="47627" y="111008"/>
                </a:lnTo>
                <a:lnTo>
                  <a:pt x="48896" y="119725"/>
                </a:lnTo>
                <a:lnTo>
                  <a:pt x="49742" y="128394"/>
                </a:lnTo>
                <a:lnTo>
                  <a:pt x="51259" y="137031"/>
                </a:lnTo>
                <a:lnTo>
                  <a:pt x="53222" y="145646"/>
                </a:lnTo>
                <a:lnTo>
                  <a:pt x="55484" y="154247"/>
                </a:lnTo>
                <a:lnTo>
                  <a:pt x="57945" y="162839"/>
                </a:lnTo>
                <a:lnTo>
                  <a:pt x="63218" y="180005"/>
                </a:lnTo>
                <a:lnTo>
                  <a:pt x="65005" y="188584"/>
                </a:lnTo>
                <a:lnTo>
                  <a:pt x="66197" y="197160"/>
                </a:lnTo>
                <a:lnTo>
                  <a:pt x="66991" y="205735"/>
                </a:lnTo>
                <a:lnTo>
                  <a:pt x="68473" y="214309"/>
                </a:lnTo>
                <a:lnTo>
                  <a:pt x="70414" y="222882"/>
                </a:lnTo>
                <a:lnTo>
                  <a:pt x="72660" y="231456"/>
                </a:lnTo>
                <a:lnTo>
                  <a:pt x="74157" y="240029"/>
                </a:lnTo>
                <a:lnTo>
                  <a:pt x="75156" y="248602"/>
                </a:lnTo>
                <a:lnTo>
                  <a:pt x="75821" y="257174"/>
                </a:lnTo>
                <a:lnTo>
                  <a:pt x="77217" y="264794"/>
                </a:lnTo>
                <a:lnTo>
                  <a:pt x="79101" y="271779"/>
                </a:lnTo>
                <a:lnTo>
                  <a:pt x="81309" y="278341"/>
                </a:lnTo>
                <a:lnTo>
                  <a:pt x="82780" y="285573"/>
                </a:lnTo>
                <a:lnTo>
                  <a:pt x="83762" y="293252"/>
                </a:lnTo>
                <a:lnTo>
                  <a:pt x="84416" y="301228"/>
                </a:lnTo>
                <a:lnTo>
                  <a:pt x="84852" y="308452"/>
                </a:lnTo>
                <a:lnTo>
                  <a:pt x="85337" y="321557"/>
                </a:lnTo>
                <a:lnTo>
                  <a:pt x="85610" y="335094"/>
                </a:lnTo>
                <a:lnTo>
                  <a:pt x="86600" y="340554"/>
                </a:lnTo>
                <a:lnTo>
                  <a:pt x="88214" y="347051"/>
                </a:lnTo>
                <a:lnTo>
                  <a:pt x="93096" y="364357"/>
                </a:lnTo>
                <a:lnTo>
                  <a:pt x="94449" y="365777"/>
                </a:lnTo>
                <a:lnTo>
                  <a:pt x="96303" y="366724"/>
                </a:lnTo>
                <a:lnTo>
                  <a:pt x="98492" y="367355"/>
                </a:lnTo>
                <a:lnTo>
                  <a:pt x="99951" y="365871"/>
                </a:lnTo>
                <a:lnTo>
                  <a:pt x="100924" y="362976"/>
                </a:lnTo>
                <a:lnTo>
                  <a:pt x="102005" y="354680"/>
                </a:lnTo>
                <a:lnTo>
                  <a:pt x="102485" y="344643"/>
                </a:lnTo>
                <a:lnTo>
                  <a:pt x="105471" y="328822"/>
                </a:lnTo>
                <a:lnTo>
                  <a:pt x="116408" y="278223"/>
                </a:lnTo>
                <a:lnTo>
                  <a:pt x="121421" y="258824"/>
                </a:lnTo>
                <a:lnTo>
                  <a:pt x="125714" y="244940"/>
                </a:lnTo>
                <a:lnTo>
                  <a:pt x="129529" y="234731"/>
                </a:lnTo>
                <a:lnTo>
                  <a:pt x="133025" y="224114"/>
                </a:lnTo>
                <a:lnTo>
                  <a:pt x="136308" y="213227"/>
                </a:lnTo>
                <a:lnTo>
                  <a:pt x="139450" y="202158"/>
                </a:lnTo>
                <a:lnTo>
                  <a:pt x="143449" y="193827"/>
                </a:lnTo>
                <a:lnTo>
                  <a:pt x="148020" y="187321"/>
                </a:lnTo>
                <a:lnTo>
                  <a:pt x="152972" y="182030"/>
                </a:lnTo>
                <a:lnTo>
                  <a:pt x="173595" y="160932"/>
                </a:lnTo>
                <a:lnTo>
                  <a:pt x="179548" y="155866"/>
                </a:lnTo>
                <a:lnTo>
                  <a:pt x="184468" y="152488"/>
                </a:lnTo>
                <a:lnTo>
                  <a:pt x="188701" y="150236"/>
                </a:lnTo>
                <a:lnTo>
                  <a:pt x="193428" y="148734"/>
                </a:lnTo>
                <a:lnTo>
                  <a:pt x="198484" y="147734"/>
                </a:lnTo>
                <a:lnTo>
                  <a:pt x="203760" y="147067"/>
                </a:lnTo>
                <a:lnTo>
                  <a:pt x="209183" y="146622"/>
                </a:lnTo>
                <a:lnTo>
                  <a:pt x="214702" y="146325"/>
                </a:lnTo>
                <a:lnTo>
                  <a:pt x="220288" y="146128"/>
                </a:lnTo>
                <a:lnTo>
                  <a:pt x="224963" y="146948"/>
                </a:lnTo>
                <a:lnTo>
                  <a:pt x="232699" y="150400"/>
                </a:lnTo>
                <a:lnTo>
                  <a:pt x="237047" y="151701"/>
                </a:lnTo>
                <a:lnTo>
                  <a:pt x="241851" y="152569"/>
                </a:lnTo>
                <a:lnTo>
                  <a:pt x="246959" y="153148"/>
                </a:lnTo>
                <a:lnTo>
                  <a:pt x="251316" y="154486"/>
                </a:lnTo>
                <a:lnTo>
                  <a:pt x="258699" y="158513"/>
                </a:lnTo>
                <a:lnTo>
                  <a:pt x="265154" y="166018"/>
                </a:lnTo>
                <a:lnTo>
                  <a:pt x="271199" y="175703"/>
                </a:lnTo>
                <a:lnTo>
                  <a:pt x="277060" y="186358"/>
                </a:lnTo>
                <a:lnTo>
                  <a:pt x="280300" y="197443"/>
                </a:lnTo>
                <a:lnTo>
                  <a:pt x="281740" y="207767"/>
                </a:lnTo>
                <a:lnTo>
                  <a:pt x="282380" y="215531"/>
                </a:lnTo>
                <a:lnTo>
                  <a:pt x="280125" y="224696"/>
                </a:lnTo>
                <a:lnTo>
                  <a:pt x="275947" y="235120"/>
                </a:lnTo>
                <a:lnTo>
                  <a:pt x="270915" y="246103"/>
                </a:lnTo>
                <a:lnTo>
                  <a:pt x="268044" y="254794"/>
                </a:lnTo>
                <a:lnTo>
                  <a:pt x="267278" y="258445"/>
                </a:lnTo>
                <a:lnTo>
                  <a:pt x="263887" y="265042"/>
                </a:lnTo>
                <a:lnTo>
                  <a:pt x="258253" y="272101"/>
                </a:lnTo>
                <a:lnTo>
                  <a:pt x="254084" y="276650"/>
                </a:lnTo>
                <a:lnTo>
                  <a:pt x="249399" y="281589"/>
                </a:lnTo>
                <a:lnTo>
                  <a:pt x="243419" y="286785"/>
                </a:lnTo>
                <a:lnTo>
                  <a:pt x="236574" y="292155"/>
                </a:lnTo>
                <a:lnTo>
                  <a:pt x="229153" y="297640"/>
                </a:lnTo>
                <a:lnTo>
                  <a:pt x="223254" y="302249"/>
                </a:lnTo>
                <a:lnTo>
                  <a:pt x="218368" y="306275"/>
                </a:lnTo>
                <a:lnTo>
                  <a:pt x="214159" y="309910"/>
                </a:lnTo>
                <a:lnTo>
                  <a:pt x="209447" y="312334"/>
                </a:lnTo>
                <a:lnTo>
                  <a:pt x="204402" y="313950"/>
                </a:lnTo>
                <a:lnTo>
                  <a:pt x="199133" y="315028"/>
                </a:lnTo>
                <a:lnTo>
                  <a:pt x="193715" y="316698"/>
                </a:lnTo>
                <a:lnTo>
                  <a:pt x="188198" y="318764"/>
                </a:lnTo>
                <a:lnTo>
                  <a:pt x="182616" y="321094"/>
                </a:lnTo>
                <a:lnTo>
                  <a:pt x="176988" y="322648"/>
                </a:lnTo>
                <a:lnTo>
                  <a:pt x="171332" y="323684"/>
                </a:lnTo>
                <a:lnTo>
                  <a:pt x="165656" y="324374"/>
                </a:lnTo>
                <a:lnTo>
                  <a:pt x="159967" y="325787"/>
                </a:lnTo>
                <a:lnTo>
                  <a:pt x="154270" y="327681"/>
                </a:lnTo>
                <a:lnTo>
                  <a:pt x="148566" y="329896"/>
                </a:lnTo>
                <a:lnTo>
                  <a:pt x="143812" y="331373"/>
                </a:lnTo>
                <a:lnTo>
                  <a:pt x="135989" y="333014"/>
                </a:lnTo>
                <a:lnTo>
                  <a:pt x="131616" y="332499"/>
                </a:lnTo>
                <a:lnTo>
                  <a:pt x="126797" y="331204"/>
                </a:lnTo>
                <a:lnTo>
                  <a:pt x="68580" y="32575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Examining the parts of an isosceles triangle</a:t>
            </a:r>
            <a:endParaRPr lang="en-US" dirty="0"/>
          </a:p>
        </p:txBody>
      </p:sp>
      <p:sp>
        <p:nvSpPr>
          <p:cNvPr id="2" name="Content Placeholder 1"/>
          <p:cNvSpPr>
            <a:spLocks noGrp="1"/>
          </p:cNvSpPr>
          <p:nvPr>
            <p:ph idx="1"/>
          </p:nvPr>
        </p:nvSpPr>
        <p:spPr/>
        <p:txBody>
          <a:bodyPr/>
          <a:lstStyle/>
          <a:p>
            <a:r>
              <a:rPr lang="en-US" dirty="0" smtClean="0"/>
              <a:t>Note: Since an equilateral triangle, by definition, is also isosceles then any two sides can be referred to as the legs and the third side the base.</a:t>
            </a:r>
          </a:p>
          <a:p>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5105400" y="3048000"/>
            <a:ext cx="2945331" cy="3429000"/>
          </a:xfrm>
          <a:prstGeom prst="rect">
            <a:avLst/>
          </a:prstGeom>
          <a:noFill/>
          <a:ln w="9525">
            <a:noFill/>
            <a:miter lim="800000"/>
            <a:headEnd/>
            <a:tailEnd/>
          </a:ln>
          <a:effectLst/>
        </p:spPr>
      </p:pic>
      <p:sp>
        <p:nvSpPr>
          <p:cNvPr id="28" name="SMARTPenAnnotation65"/>
          <p:cNvSpPr/>
          <p:nvPr/>
        </p:nvSpPr>
        <p:spPr>
          <a:xfrm>
            <a:off x="4984128" y="6018408"/>
            <a:ext cx="448941" cy="307449"/>
          </a:xfrm>
          <a:custGeom>
            <a:avLst/>
            <a:gdLst/>
            <a:ahLst/>
            <a:cxnLst/>
            <a:rect l="0" t="0" r="0" b="0"/>
            <a:pathLst>
              <a:path w="448941" h="307449">
                <a:moveTo>
                  <a:pt x="273672" y="8059"/>
                </a:moveTo>
                <a:lnTo>
                  <a:pt x="248087" y="8059"/>
                </a:lnTo>
                <a:lnTo>
                  <a:pt x="237566" y="9012"/>
                </a:lnTo>
                <a:lnTo>
                  <a:pt x="225788" y="10599"/>
                </a:lnTo>
                <a:lnTo>
                  <a:pt x="213174" y="12610"/>
                </a:lnTo>
                <a:lnTo>
                  <a:pt x="201908" y="14903"/>
                </a:lnTo>
                <a:lnTo>
                  <a:pt x="191539" y="17384"/>
                </a:lnTo>
                <a:lnTo>
                  <a:pt x="181769" y="19991"/>
                </a:lnTo>
                <a:lnTo>
                  <a:pt x="173350" y="22681"/>
                </a:lnTo>
                <a:lnTo>
                  <a:pt x="165834" y="25427"/>
                </a:lnTo>
                <a:lnTo>
                  <a:pt x="152401" y="31018"/>
                </a:lnTo>
                <a:lnTo>
                  <a:pt x="140081" y="36678"/>
                </a:lnTo>
                <a:lnTo>
                  <a:pt x="133176" y="39521"/>
                </a:lnTo>
                <a:lnTo>
                  <a:pt x="125715" y="42369"/>
                </a:lnTo>
                <a:lnTo>
                  <a:pt x="117884" y="45219"/>
                </a:lnTo>
                <a:lnTo>
                  <a:pt x="111711" y="49025"/>
                </a:lnTo>
                <a:lnTo>
                  <a:pt x="102311" y="58334"/>
                </a:lnTo>
                <a:lnTo>
                  <a:pt x="89879" y="66281"/>
                </a:lnTo>
                <a:lnTo>
                  <a:pt x="82563" y="69733"/>
                </a:lnTo>
                <a:lnTo>
                  <a:pt x="71894" y="78650"/>
                </a:lnTo>
                <a:lnTo>
                  <a:pt x="67716" y="83695"/>
                </a:lnTo>
                <a:lnTo>
                  <a:pt x="63025" y="88963"/>
                </a:lnTo>
                <a:lnTo>
                  <a:pt x="52734" y="99896"/>
                </a:lnTo>
                <a:lnTo>
                  <a:pt x="36229" y="116762"/>
                </a:lnTo>
                <a:lnTo>
                  <a:pt x="30604" y="124343"/>
                </a:lnTo>
                <a:lnTo>
                  <a:pt x="24949" y="133206"/>
                </a:lnTo>
                <a:lnTo>
                  <a:pt x="19274" y="142926"/>
                </a:lnTo>
                <a:lnTo>
                  <a:pt x="10429" y="158805"/>
                </a:lnTo>
                <a:lnTo>
                  <a:pt x="6736" y="165706"/>
                </a:lnTo>
                <a:lnTo>
                  <a:pt x="4274" y="172212"/>
                </a:lnTo>
                <a:lnTo>
                  <a:pt x="2634" y="178455"/>
                </a:lnTo>
                <a:lnTo>
                  <a:pt x="1540" y="184521"/>
                </a:lnTo>
                <a:lnTo>
                  <a:pt x="324" y="193802"/>
                </a:lnTo>
                <a:lnTo>
                  <a:pt x="0" y="197610"/>
                </a:lnTo>
                <a:lnTo>
                  <a:pt x="737" y="203959"/>
                </a:lnTo>
                <a:lnTo>
                  <a:pt x="2180" y="212001"/>
                </a:lnTo>
                <a:lnTo>
                  <a:pt x="4095" y="221173"/>
                </a:lnTo>
                <a:lnTo>
                  <a:pt x="6323" y="228240"/>
                </a:lnTo>
                <a:lnTo>
                  <a:pt x="8762" y="233904"/>
                </a:lnTo>
                <a:lnTo>
                  <a:pt x="11340" y="238632"/>
                </a:lnTo>
                <a:lnTo>
                  <a:pt x="15917" y="243690"/>
                </a:lnTo>
                <a:lnTo>
                  <a:pt x="21825" y="248966"/>
                </a:lnTo>
                <a:lnTo>
                  <a:pt x="28621" y="254389"/>
                </a:lnTo>
                <a:lnTo>
                  <a:pt x="36962" y="259909"/>
                </a:lnTo>
                <a:lnTo>
                  <a:pt x="46333" y="265494"/>
                </a:lnTo>
                <a:lnTo>
                  <a:pt x="56390" y="271122"/>
                </a:lnTo>
                <a:lnTo>
                  <a:pt x="70715" y="276780"/>
                </a:lnTo>
                <a:lnTo>
                  <a:pt x="87885" y="282456"/>
                </a:lnTo>
                <a:lnTo>
                  <a:pt x="106951" y="288146"/>
                </a:lnTo>
                <a:lnTo>
                  <a:pt x="125377" y="292891"/>
                </a:lnTo>
                <a:lnTo>
                  <a:pt x="143376" y="297007"/>
                </a:lnTo>
                <a:lnTo>
                  <a:pt x="161090" y="300703"/>
                </a:lnTo>
                <a:lnTo>
                  <a:pt x="177663" y="303168"/>
                </a:lnTo>
                <a:lnTo>
                  <a:pt x="193473" y="304811"/>
                </a:lnTo>
                <a:lnTo>
                  <a:pt x="208776" y="305906"/>
                </a:lnTo>
                <a:lnTo>
                  <a:pt x="233399" y="307123"/>
                </a:lnTo>
                <a:lnTo>
                  <a:pt x="243966" y="307448"/>
                </a:lnTo>
                <a:lnTo>
                  <a:pt x="253867" y="306712"/>
                </a:lnTo>
                <a:lnTo>
                  <a:pt x="263326" y="305268"/>
                </a:lnTo>
                <a:lnTo>
                  <a:pt x="272490" y="303354"/>
                </a:lnTo>
                <a:lnTo>
                  <a:pt x="281457" y="302077"/>
                </a:lnTo>
                <a:lnTo>
                  <a:pt x="290291" y="301226"/>
                </a:lnTo>
                <a:lnTo>
                  <a:pt x="299039" y="300659"/>
                </a:lnTo>
                <a:lnTo>
                  <a:pt x="306776" y="299328"/>
                </a:lnTo>
                <a:lnTo>
                  <a:pt x="320452" y="295310"/>
                </a:lnTo>
                <a:lnTo>
                  <a:pt x="327719" y="293857"/>
                </a:lnTo>
                <a:lnTo>
                  <a:pt x="335420" y="292888"/>
                </a:lnTo>
                <a:lnTo>
                  <a:pt x="343413" y="292243"/>
                </a:lnTo>
                <a:lnTo>
                  <a:pt x="357373" y="288986"/>
                </a:lnTo>
                <a:lnTo>
                  <a:pt x="363762" y="286784"/>
                </a:lnTo>
                <a:lnTo>
                  <a:pt x="372784" y="282458"/>
                </a:lnTo>
                <a:lnTo>
                  <a:pt x="383562" y="276717"/>
                </a:lnTo>
                <a:lnTo>
                  <a:pt x="395509" y="270032"/>
                </a:lnTo>
                <a:lnTo>
                  <a:pt x="406332" y="263670"/>
                </a:lnTo>
                <a:lnTo>
                  <a:pt x="425977" y="251522"/>
                </a:lnTo>
                <a:lnTo>
                  <a:pt x="432358" y="245615"/>
                </a:lnTo>
                <a:lnTo>
                  <a:pt x="436613" y="239772"/>
                </a:lnTo>
                <a:lnTo>
                  <a:pt x="439449" y="233972"/>
                </a:lnTo>
                <a:lnTo>
                  <a:pt x="442293" y="227247"/>
                </a:lnTo>
                <a:lnTo>
                  <a:pt x="445140" y="219907"/>
                </a:lnTo>
                <a:lnTo>
                  <a:pt x="447992" y="212156"/>
                </a:lnTo>
                <a:lnTo>
                  <a:pt x="448940" y="204131"/>
                </a:lnTo>
                <a:lnTo>
                  <a:pt x="448620" y="195924"/>
                </a:lnTo>
                <a:lnTo>
                  <a:pt x="447454" y="187595"/>
                </a:lnTo>
                <a:lnTo>
                  <a:pt x="446676" y="179185"/>
                </a:lnTo>
                <a:lnTo>
                  <a:pt x="446158" y="170721"/>
                </a:lnTo>
                <a:lnTo>
                  <a:pt x="445813" y="162220"/>
                </a:lnTo>
                <a:lnTo>
                  <a:pt x="442725" y="152743"/>
                </a:lnTo>
                <a:lnTo>
                  <a:pt x="437809" y="142615"/>
                </a:lnTo>
                <a:lnTo>
                  <a:pt x="431674" y="132053"/>
                </a:lnTo>
                <a:lnTo>
                  <a:pt x="424727" y="121202"/>
                </a:lnTo>
                <a:lnTo>
                  <a:pt x="417237" y="110158"/>
                </a:lnTo>
                <a:lnTo>
                  <a:pt x="395585" y="78951"/>
                </a:lnTo>
                <a:lnTo>
                  <a:pt x="389237" y="69607"/>
                </a:lnTo>
                <a:lnTo>
                  <a:pt x="383100" y="62426"/>
                </a:lnTo>
                <a:lnTo>
                  <a:pt x="377104" y="56687"/>
                </a:lnTo>
                <a:lnTo>
                  <a:pt x="371202" y="51907"/>
                </a:lnTo>
                <a:lnTo>
                  <a:pt x="365361" y="46816"/>
                </a:lnTo>
                <a:lnTo>
                  <a:pt x="359564" y="41517"/>
                </a:lnTo>
                <a:lnTo>
                  <a:pt x="353793" y="36079"/>
                </a:lnTo>
                <a:lnTo>
                  <a:pt x="347088" y="31502"/>
                </a:lnTo>
                <a:lnTo>
                  <a:pt x="339761" y="27498"/>
                </a:lnTo>
                <a:lnTo>
                  <a:pt x="318336" y="17311"/>
                </a:lnTo>
                <a:lnTo>
                  <a:pt x="304953" y="11219"/>
                </a:lnTo>
                <a:lnTo>
                  <a:pt x="297383" y="8260"/>
                </a:lnTo>
                <a:lnTo>
                  <a:pt x="289479" y="5336"/>
                </a:lnTo>
                <a:lnTo>
                  <a:pt x="275618" y="2086"/>
                </a:lnTo>
                <a:lnTo>
                  <a:pt x="262154" y="642"/>
                </a:lnTo>
                <a:lnTo>
                  <a:pt x="254563" y="257"/>
                </a:lnTo>
                <a:lnTo>
                  <a:pt x="246645" y="0"/>
                </a:lnTo>
                <a:lnTo>
                  <a:pt x="238509" y="781"/>
                </a:lnTo>
                <a:lnTo>
                  <a:pt x="230227" y="2255"/>
                </a:lnTo>
                <a:lnTo>
                  <a:pt x="221849" y="4190"/>
                </a:lnTo>
                <a:lnTo>
                  <a:pt x="213405" y="6432"/>
                </a:lnTo>
                <a:lnTo>
                  <a:pt x="196404" y="11464"/>
                </a:lnTo>
                <a:lnTo>
                  <a:pt x="188822" y="14139"/>
                </a:lnTo>
                <a:lnTo>
                  <a:pt x="175319" y="19651"/>
                </a:lnTo>
                <a:lnTo>
                  <a:pt x="162967" y="25276"/>
                </a:lnTo>
                <a:lnTo>
                  <a:pt x="145084" y="337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66"/>
          <p:cNvSpPr/>
          <p:nvPr/>
        </p:nvSpPr>
        <p:spPr>
          <a:xfrm>
            <a:off x="7735454" y="5983604"/>
            <a:ext cx="349181" cy="308053"/>
          </a:xfrm>
          <a:custGeom>
            <a:avLst/>
            <a:gdLst/>
            <a:ahLst/>
            <a:cxnLst/>
            <a:rect l="0" t="0" r="0" b="0"/>
            <a:pathLst>
              <a:path w="349181" h="308053">
                <a:moveTo>
                  <a:pt x="222683" y="8573"/>
                </a:moveTo>
                <a:lnTo>
                  <a:pt x="190644" y="8573"/>
                </a:lnTo>
                <a:lnTo>
                  <a:pt x="186853" y="11113"/>
                </a:lnTo>
                <a:lnTo>
                  <a:pt x="184509" y="13124"/>
                </a:lnTo>
                <a:lnTo>
                  <a:pt x="181994" y="14465"/>
                </a:lnTo>
                <a:lnTo>
                  <a:pt x="176659" y="15954"/>
                </a:lnTo>
                <a:lnTo>
                  <a:pt x="168300" y="16792"/>
                </a:lnTo>
                <a:lnTo>
                  <a:pt x="160096" y="19529"/>
                </a:lnTo>
                <a:lnTo>
                  <a:pt x="151052" y="22968"/>
                </a:lnTo>
                <a:lnTo>
                  <a:pt x="143858" y="24495"/>
                </a:lnTo>
                <a:lnTo>
                  <a:pt x="134945" y="27715"/>
                </a:lnTo>
                <a:lnTo>
                  <a:pt x="125586" y="31368"/>
                </a:lnTo>
                <a:lnTo>
                  <a:pt x="118251" y="32992"/>
                </a:lnTo>
                <a:lnTo>
                  <a:pt x="109276" y="36253"/>
                </a:lnTo>
                <a:lnTo>
                  <a:pt x="99890" y="40878"/>
                </a:lnTo>
                <a:lnTo>
                  <a:pt x="92544" y="46108"/>
                </a:lnTo>
                <a:lnTo>
                  <a:pt x="83564" y="51608"/>
                </a:lnTo>
                <a:lnTo>
                  <a:pt x="73222" y="58179"/>
                </a:lnTo>
                <a:lnTo>
                  <a:pt x="67797" y="62599"/>
                </a:lnTo>
                <a:lnTo>
                  <a:pt x="62277" y="67451"/>
                </a:lnTo>
                <a:lnTo>
                  <a:pt x="55737" y="73542"/>
                </a:lnTo>
                <a:lnTo>
                  <a:pt x="40853" y="87931"/>
                </a:lnTo>
                <a:lnTo>
                  <a:pt x="33836" y="96720"/>
                </a:lnTo>
                <a:lnTo>
                  <a:pt x="27252" y="106391"/>
                </a:lnTo>
                <a:lnTo>
                  <a:pt x="20958" y="116648"/>
                </a:lnTo>
                <a:lnTo>
                  <a:pt x="15810" y="125390"/>
                </a:lnTo>
                <a:lnTo>
                  <a:pt x="7550" y="140185"/>
                </a:lnTo>
                <a:lnTo>
                  <a:pt x="4966" y="146796"/>
                </a:lnTo>
                <a:lnTo>
                  <a:pt x="3244" y="153110"/>
                </a:lnTo>
                <a:lnTo>
                  <a:pt x="2095" y="159223"/>
                </a:lnTo>
                <a:lnTo>
                  <a:pt x="1330" y="167109"/>
                </a:lnTo>
                <a:lnTo>
                  <a:pt x="819" y="176176"/>
                </a:lnTo>
                <a:lnTo>
                  <a:pt x="252" y="194506"/>
                </a:lnTo>
                <a:lnTo>
                  <a:pt x="0" y="209002"/>
                </a:lnTo>
                <a:lnTo>
                  <a:pt x="1838" y="216488"/>
                </a:lnTo>
                <a:lnTo>
                  <a:pt x="4968" y="224336"/>
                </a:lnTo>
                <a:lnTo>
                  <a:pt x="8960" y="232425"/>
                </a:lnTo>
                <a:lnTo>
                  <a:pt x="14478" y="240675"/>
                </a:lnTo>
                <a:lnTo>
                  <a:pt x="21015" y="249033"/>
                </a:lnTo>
                <a:lnTo>
                  <a:pt x="28231" y="257462"/>
                </a:lnTo>
                <a:lnTo>
                  <a:pt x="36851" y="264987"/>
                </a:lnTo>
                <a:lnTo>
                  <a:pt x="46408" y="271908"/>
                </a:lnTo>
                <a:lnTo>
                  <a:pt x="56588" y="278427"/>
                </a:lnTo>
                <a:lnTo>
                  <a:pt x="65281" y="283726"/>
                </a:lnTo>
                <a:lnTo>
                  <a:pt x="72981" y="288211"/>
                </a:lnTo>
                <a:lnTo>
                  <a:pt x="80019" y="292153"/>
                </a:lnTo>
                <a:lnTo>
                  <a:pt x="89474" y="295734"/>
                </a:lnTo>
                <a:lnTo>
                  <a:pt x="100539" y="299074"/>
                </a:lnTo>
                <a:lnTo>
                  <a:pt x="112679" y="302253"/>
                </a:lnTo>
                <a:lnTo>
                  <a:pt x="122677" y="304372"/>
                </a:lnTo>
                <a:lnTo>
                  <a:pt x="131247" y="305785"/>
                </a:lnTo>
                <a:lnTo>
                  <a:pt x="138866" y="306727"/>
                </a:lnTo>
                <a:lnTo>
                  <a:pt x="146803" y="307355"/>
                </a:lnTo>
                <a:lnTo>
                  <a:pt x="154951" y="307773"/>
                </a:lnTo>
                <a:lnTo>
                  <a:pt x="163242" y="308052"/>
                </a:lnTo>
                <a:lnTo>
                  <a:pt x="172578" y="307286"/>
                </a:lnTo>
                <a:lnTo>
                  <a:pt x="182613" y="305823"/>
                </a:lnTo>
                <a:lnTo>
                  <a:pt x="193111" y="303894"/>
                </a:lnTo>
                <a:lnTo>
                  <a:pt x="202017" y="301656"/>
                </a:lnTo>
                <a:lnTo>
                  <a:pt x="209857" y="299212"/>
                </a:lnTo>
                <a:lnTo>
                  <a:pt x="216990" y="296630"/>
                </a:lnTo>
                <a:lnTo>
                  <a:pt x="223651" y="293956"/>
                </a:lnTo>
                <a:lnTo>
                  <a:pt x="229996" y="291221"/>
                </a:lnTo>
                <a:lnTo>
                  <a:pt x="236130" y="288445"/>
                </a:lnTo>
                <a:lnTo>
                  <a:pt x="242125" y="284689"/>
                </a:lnTo>
                <a:lnTo>
                  <a:pt x="248027" y="280281"/>
                </a:lnTo>
                <a:lnTo>
                  <a:pt x="253867" y="275437"/>
                </a:lnTo>
                <a:lnTo>
                  <a:pt x="259664" y="271254"/>
                </a:lnTo>
                <a:lnTo>
                  <a:pt x="265435" y="267514"/>
                </a:lnTo>
                <a:lnTo>
                  <a:pt x="271187" y="264068"/>
                </a:lnTo>
                <a:lnTo>
                  <a:pt x="276927" y="259866"/>
                </a:lnTo>
                <a:lnTo>
                  <a:pt x="282658" y="255159"/>
                </a:lnTo>
                <a:lnTo>
                  <a:pt x="288384" y="250116"/>
                </a:lnTo>
                <a:lnTo>
                  <a:pt x="294107" y="245802"/>
                </a:lnTo>
                <a:lnTo>
                  <a:pt x="299826" y="241973"/>
                </a:lnTo>
                <a:lnTo>
                  <a:pt x="305544" y="238468"/>
                </a:lnTo>
                <a:lnTo>
                  <a:pt x="314438" y="229494"/>
                </a:lnTo>
                <a:lnTo>
                  <a:pt x="318143" y="224433"/>
                </a:lnTo>
                <a:lnTo>
                  <a:pt x="322518" y="217250"/>
                </a:lnTo>
                <a:lnTo>
                  <a:pt x="327339" y="208651"/>
                </a:lnTo>
                <a:lnTo>
                  <a:pt x="332459" y="199109"/>
                </a:lnTo>
                <a:lnTo>
                  <a:pt x="336824" y="188937"/>
                </a:lnTo>
                <a:lnTo>
                  <a:pt x="340687" y="178346"/>
                </a:lnTo>
                <a:lnTo>
                  <a:pt x="344215" y="167475"/>
                </a:lnTo>
                <a:lnTo>
                  <a:pt x="346567" y="156417"/>
                </a:lnTo>
                <a:lnTo>
                  <a:pt x="348135" y="145236"/>
                </a:lnTo>
                <a:lnTo>
                  <a:pt x="349180" y="133972"/>
                </a:lnTo>
                <a:lnTo>
                  <a:pt x="348924" y="124557"/>
                </a:lnTo>
                <a:lnTo>
                  <a:pt x="347802" y="116376"/>
                </a:lnTo>
                <a:lnTo>
                  <a:pt x="346101" y="109016"/>
                </a:lnTo>
                <a:lnTo>
                  <a:pt x="343061" y="101253"/>
                </a:lnTo>
                <a:lnTo>
                  <a:pt x="339131" y="93220"/>
                </a:lnTo>
                <a:lnTo>
                  <a:pt x="334605" y="85007"/>
                </a:lnTo>
                <a:lnTo>
                  <a:pt x="329683" y="77626"/>
                </a:lnTo>
                <a:lnTo>
                  <a:pt x="324496" y="70801"/>
                </a:lnTo>
                <a:lnTo>
                  <a:pt x="319134" y="64346"/>
                </a:lnTo>
                <a:lnTo>
                  <a:pt x="313654" y="59090"/>
                </a:lnTo>
                <a:lnTo>
                  <a:pt x="308095" y="54634"/>
                </a:lnTo>
                <a:lnTo>
                  <a:pt x="302484" y="50710"/>
                </a:lnTo>
                <a:lnTo>
                  <a:pt x="295886" y="47142"/>
                </a:lnTo>
                <a:lnTo>
                  <a:pt x="288630" y="43811"/>
                </a:lnTo>
                <a:lnTo>
                  <a:pt x="280935" y="40637"/>
                </a:lnTo>
                <a:lnTo>
                  <a:pt x="273900" y="36617"/>
                </a:lnTo>
                <a:lnTo>
                  <a:pt x="267306" y="32031"/>
                </a:lnTo>
                <a:lnTo>
                  <a:pt x="261004" y="27070"/>
                </a:lnTo>
                <a:lnTo>
                  <a:pt x="253945" y="23761"/>
                </a:lnTo>
                <a:lnTo>
                  <a:pt x="246382" y="21556"/>
                </a:lnTo>
                <a:lnTo>
                  <a:pt x="238482" y="20086"/>
                </a:lnTo>
                <a:lnTo>
                  <a:pt x="230359" y="18153"/>
                </a:lnTo>
                <a:lnTo>
                  <a:pt x="222085" y="15912"/>
                </a:lnTo>
                <a:lnTo>
                  <a:pt x="213711" y="13466"/>
                </a:lnTo>
                <a:lnTo>
                  <a:pt x="194249" y="8208"/>
                </a:lnTo>
                <a:lnTo>
                  <a:pt x="183724" y="5473"/>
                </a:lnTo>
                <a:lnTo>
                  <a:pt x="173850" y="3649"/>
                </a:lnTo>
                <a:lnTo>
                  <a:pt x="164411" y="2432"/>
                </a:lnTo>
                <a:lnTo>
                  <a:pt x="155259" y="1622"/>
                </a:lnTo>
                <a:lnTo>
                  <a:pt x="145350" y="1082"/>
                </a:lnTo>
                <a:lnTo>
                  <a:pt x="124177" y="481"/>
                </a:lnTo>
                <a:lnTo>
                  <a:pt x="86850" y="64"/>
                </a:lnTo>
                <a:lnTo>
                  <a:pt x="6837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67"/>
          <p:cNvSpPr/>
          <p:nvPr/>
        </p:nvSpPr>
        <p:spPr>
          <a:xfrm>
            <a:off x="6058020" y="5975327"/>
            <a:ext cx="1041261" cy="603637"/>
          </a:xfrm>
          <a:custGeom>
            <a:avLst/>
            <a:gdLst/>
            <a:ahLst/>
            <a:cxnLst/>
            <a:rect l="0" t="0" r="0" b="0"/>
            <a:pathLst>
              <a:path w="1041261" h="603637">
                <a:moveTo>
                  <a:pt x="742830" y="231163"/>
                </a:moveTo>
                <a:lnTo>
                  <a:pt x="717359" y="230210"/>
                </a:lnTo>
                <a:lnTo>
                  <a:pt x="689468" y="224377"/>
                </a:lnTo>
                <a:lnTo>
                  <a:pt x="661275" y="222943"/>
                </a:lnTo>
                <a:lnTo>
                  <a:pt x="633876" y="220208"/>
                </a:lnTo>
                <a:lnTo>
                  <a:pt x="615901" y="218144"/>
                </a:lnTo>
                <a:lnTo>
                  <a:pt x="506655" y="207989"/>
                </a:lnTo>
                <a:lnTo>
                  <a:pt x="486320" y="205236"/>
                </a:lnTo>
                <a:lnTo>
                  <a:pt x="468953" y="202448"/>
                </a:lnTo>
                <a:lnTo>
                  <a:pt x="439497" y="199351"/>
                </a:lnTo>
                <a:lnTo>
                  <a:pt x="412753" y="197022"/>
                </a:lnTo>
                <a:lnTo>
                  <a:pt x="384992" y="192812"/>
                </a:lnTo>
                <a:lnTo>
                  <a:pt x="359318" y="190305"/>
                </a:lnTo>
                <a:lnTo>
                  <a:pt x="335208" y="190144"/>
                </a:lnTo>
                <a:lnTo>
                  <a:pt x="300213" y="194456"/>
                </a:lnTo>
                <a:lnTo>
                  <a:pt x="277189" y="195799"/>
                </a:lnTo>
                <a:lnTo>
                  <a:pt x="254255" y="198935"/>
                </a:lnTo>
                <a:lnTo>
                  <a:pt x="231363" y="203505"/>
                </a:lnTo>
                <a:lnTo>
                  <a:pt x="208489" y="208710"/>
                </a:lnTo>
                <a:lnTo>
                  <a:pt x="174190" y="216996"/>
                </a:lnTo>
                <a:lnTo>
                  <a:pt x="144449" y="230034"/>
                </a:lnTo>
                <a:lnTo>
                  <a:pt x="117539" y="241412"/>
                </a:lnTo>
                <a:lnTo>
                  <a:pt x="91468" y="255366"/>
                </a:lnTo>
                <a:lnTo>
                  <a:pt x="70197" y="271566"/>
                </a:lnTo>
                <a:lnTo>
                  <a:pt x="57802" y="285315"/>
                </a:lnTo>
                <a:lnTo>
                  <a:pt x="45943" y="299998"/>
                </a:lnTo>
                <a:lnTo>
                  <a:pt x="34322" y="312874"/>
                </a:lnTo>
                <a:lnTo>
                  <a:pt x="25347" y="327486"/>
                </a:lnTo>
                <a:lnTo>
                  <a:pt x="17231" y="346363"/>
                </a:lnTo>
                <a:lnTo>
                  <a:pt x="7274" y="373803"/>
                </a:lnTo>
                <a:lnTo>
                  <a:pt x="3856" y="388169"/>
                </a:lnTo>
                <a:lnTo>
                  <a:pt x="1578" y="402508"/>
                </a:lnTo>
                <a:lnTo>
                  <a:pt x="60" y="416831"/>
                </a:lnTo>
                <a:lnTo>
                  <a:pt x="0" y="429236"/>
                </a:lnTo>
                <a:lnTo>
                  <a:pt x="912" y="440364"/>
                </a:lnTo>
                <a:lnTo>
                  <a:pt x="2473" y="450640"/>
                </a:lnTo>
                <a:lnTo>
                  <a:pt x="6747" y="467138"/>
                </a:lnTo>
                <a:lnTo>
                  <a:pt x="11822" y="480821"/>
                </a:lnTo>
                <a:lnTo>
                  <a:pt x="20034" y="499234"/>
                </a:lnTo>
                <a:lnTo>
                  <a:pt x="29452" y="516755"/>
                </a:lnTo>
                <a:lnTo>
                  <a:pt x="38740" y="528272"/>
                </a:lnTo>
                <a:lnTo>
                  <a:pt x="56838" y="542282"/>
                </a:lnTo>
                <a:lnTo>
                  <a:pt x="86183" y="561153"/>
                </a:lnTo>
                <a:lnTo>
                  <a:pt x="117716" y="576063"/>
                </a:lnTo>
                <a:lnTo>
                  <a:pt x="144644" y="584795"/>
                </a:lnTo>
                <a:lnTo>
                  <a:pt x="175979" y="593120"/>
                </a:lnTo>
                <a:lnTo>
                  <a:pt x="202606" y="596820"/>
                </a:lnTo>
                <a:lnTo>
                  <a:pt x="257220" y="603454"/>
                </a:lnTo>
                <a:lnTo>
                  <a:pt x="289513" y="603636"/>
                </a:lnTo>
                <a:lnTo>
                  <a:pt x="303459" y="602351"/>
                </a:lnTo>
                <a:lnTo>
                  <a:pt x="322280" y="601494"/>
                </a:lnTo>
                <a:lnTo>
                  <a:pt x="368594" y="600542"/>
                </a:lnTo>
                <a:lnTo>
                  <a:pt x="389516" y="599336"/>
                </a:lnTo>
                <a:lnTo>
                  <a:pt x="408228" y="597579"/>
                </a:lnTo>
                <a:lnTo>
                  <a:pt x="425464" y="595454"/>
                </a:lnTo>
                <a:lnTo>
                  <a:pt x="457316" y="593096"/>
                </a:lnTo>
                <a:lnTo>
                  <a:pt x="487347" y="591094"/>
                </a:lnTo>
                <a:lnTo>
                  <a:pt x="516569" y="587029"/>
                </a:lnTo>
                <a:lnTo>
                  <a:pt x="558132" y="579508"/>
                </a:lnTo>
                <a:lnTo>
                  <a:pt x="582550" y="574835"/>
                </a:lnTo>
                <a:lnTo>
                  <a:pt x="609307" y="568863"/>
                </a:lnTo>
                <a:lnTo>
                  <a:pt x="726493" y="539617"/>
                </a:lnTo>
                <a:lnTo>
                  <a:pt x="757794" y="529861"/>
                </a:lnTo>
                <a:lnTo>
                  <a:pt x="786628" y="519175"/>
                </a:lnTo>
                <a:lnTo>
                  <a:pt x="812143" y="508076"/>
                </a:lnTo>
                <a:lnTo>
                  <a:pt x="838723" y="494253"/>
                </a:lnTo>
                <a:lnTo>
                  <a:pt x="865459" y="479537"/>
                </a:lnTo>
                <a:lnTo>
                  <a:pt x="890041" y="466646"/>
                </a:lnTo>
                <a:lnTo>
                  <a:pt x="911127" y="452027"/>
                </a:lnTo>
                <a:lnTo>
                  <a:pt x="930024" y="436957"/>
                </a:lnTo>
                <a:lnTo>
                  <a:pt x="947947" y="423909"/>
                </a:lnTo>
                <a:lnTo>
                  <a:pt x="965438" y="409220"/>
                </a:lnTo>
                <a:lnTo>
                  <a:pt x="981784" y="393167"/>
                </a:lnTo>
                <a:lnTo>
                  <a:pt x="995399" y="376507"/>
                </a:lnTo>
                <a:lnTo>
                  <a:pt x="1002649" y="365207"/>
                </a:lnTo>
                <a:lnTo>
                  <a:pt x="1010340" y="351958"/>
                </a:lnTo>
                <a:lnTo>
                  <a:pt x="1018324" y="337410"/>
                </a:lnTo>
                <a:lnTo>
                  <a:pt x="1023648" y="324854"/>
                </a:lnTo>
                <a:lnTo>
                  <a:pt x="1027197" y="313626"/>
                </a:lnTo>
                <a:lnTo>
                  <a:pt x="1029563" y="303283"/>
                </a:lnTo>
                <a:lnTo>
                  <a:pt x="1034732" y="276551"/>
                </a:lnTo>
                <a:lnTo>
                  <a:pt x="1037443" y="261422"/>
                </a:lnTo>
                <a:lnTo>
                  <a:pt x="1039252" y="248478"/>
                </a:lnTo>
                <a:lnTo>
                  <a:pt x="1040456" y="236991"/>
                </a:lnTo>
                <a:lnTo>
                  <a:pt x="1041260" y="226476"/>
                </a:lnTo>
                <a:lnTo>
                  <a:pt x="1039891" y="215656"/>
                </a:lnTo>
                <a:lnTo>
                  <a:pt x="1037073" y="204632"/>
                </a:lnTo>
                <a:lnTo>
                  <a:pt x="1023414" y="164116"/>
                </a:lnTo>
                <a:lnTo>
                  <a:pt x="1014854" y="146119"/>
                </a:lnTo>
                <a:lnTo>
                  <a:pt x="1004700" y="128596"/>
                </a:lnTo>
                <a:lnTo>
                  <a:pt x="993836" y="111282"/>
                </a:lnTo>
                <a:lnTo>
                  <a:pt x="977010" y="85470"/>
                </a:lnTo>
                <a:lnTo>
                  <a:pt x="960575" y="68303"/>
                </a:lnTo>
                <a:lnTo>
                  <a:pt x="941523" y="52101"/>
                </a:lnTo>
                <a:lnTo>
                  <a:pt x="923530" y="38550"/>
                </a:lnTo>
                <a:lnTo>
                  <a:pt x="892785" y="20211"/>
                </a:lnTo>
                <a:lnTo>
                  <a:pt x="868214" y="11041"/>
                </a:lnTo>
                <a:lnTo>
                  <a:pt x="841419" y="4743"/>
                </a:lnTo>
                <a:lnTo>
                  <a:pt x="813634" y="1944"/>
                </a:lnTo>
                <a:lnTo>
                  <a:pt x="785411" y="700"/>
                </a:lnTo>
                <a:lnTo>
                  <a:pt x="742747" y="0"/>
                </a:lnTo>
                <a:lnTo>
                  <a:pt x="714217" y="789"/>
                </a:lnTo>
                <a:lnTo>
                  <a:pt x="685663" y="4314"/>
                </a:lnTo>
                <a:lnTo>
                  <a:pt x="654557" y="11596"/>
                </a:lnTo>
                <a:lnTo>
                  <a:pt x="605670" y="2542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68"/>
          <p:cNvSpPr/>
          <p:nvPr/>
        </p:nvSpPr>
        <p:spPr>
          <a:xfrm>
            <a:off x="5722095" y="3111817"/>
            <a:ext cx="1630375" cy="480051"/>
          </a:xfrm>
          <a:custGeom>
            <a:avLst/>
            <a:gdLst/>
            <a:ahLst/>
            <a:cxnLst/>
            <a:rect l="0" t="0" r="0" b="0"/>
            <a:pathLst>
              <a:path w="1630375" h="480051">
                <a:moveTo>
                  <a:pt x="1515952" y="102870"/>
                </a:moveTo>
                <a:lnTo>
                  <a:pt x="1493057" y="96085"/>
                </a:lnTo>
                <a:lnTo>
                  <a:pt x="1448858" y="88476"/>
                </a:lnTo>
                <a:lnTo>
                  <a:pt x="1407410" y="81536"/>
                </a:lnTo>
                <a:lnTo>
                  <a:pt x="1359489" y="75190"/>
                </a:lnTo>
                <a:lnTo>
                  <a:pt x="1320051" y="69886"/>
                </a:lnTo>
                <a:lnTo>
                  <a:pt x="1279790" y="64416"/>
                </a:lnTo>
                <a:lnTo>
                  <a:pt x="1232910" y="53803"/>
                </a:lnTo>
                <a:lnTo>
                  <a:pt x="1185088" y="47352"/>
                </a:lnTo>
                <a:lnTo>
                  <a:pt x="1141140" y="37858"/>
                </a:lnTo>
                <a:lnTo>
                  <a:pt x="1096213" y="30209"/>
                </a:lnTo>
                <a:lnTo>
                  <a:pt x="1053079" y="26309"/>
                </a:lnTo>
                <a:lnTo>
                  <a:pt x="1035911" y="25028"/>
                </a:lnTo>
                <a:lnTo>
                  <a:pt x="1002560" y="18951"/>
                </a:lnTo>
                <a:lnTo>
                  <a:pt x="956626" y="13820"/>
                </a:lnTo>
                <a:lnTo>
                  <a:pt x="858206" y="5577"/>
                </a:lnTo>
                <a:lnTo>
                  <a:pt x="808648" y="2479"/>
                </a:lnTo>
                <a:lnTo>
                  <a:pt x="767255" y="1102"/>
                </a:lnTo>
                <a:lnTo>
                  <a:pt x="557671" y="4"/>
                </a:lnTo>
                <a:lnTo>
                  <a:pt x="497178" y="0"/>
                </a:lnTo>
                <a:lnTo>
                  <a:pt x="452305" y="4551"/>
                </a:lnTo>
                <a:lnTo>
                  <a:pt x="410434" y="11932"/>
                </a:lnTo>
                <a:lnTo>
                  <a:pt x="345431" y="22959"/>
                </a:lnTo>
                <a:lnTo>
                  <a:pt x="301123" y="34310"/>
                </a:lnTo>
                <a:lnTo>
                  <a:pt x="282608" y="39061"/>
                </a:lnTo>
                <a:lnTo>
                  <a:pt x="238794" y="46913"/>
                </a:lnTo>
                <a:lnTo>
                  <a:pt x="212975" y="54646"/>
                </a:lnTo>
                <a:lnTo>
                  <a:pt x="198346" y="62705"/>
                </a:lnTo>
                <a:lnTo>
                  <a:pt x="181684" y="73589"/>
                </a:lnTo>
                <a:lnTo>
                  <a:pt x="155229" y="87951"/>
                </a:lnTo>
                <a:lnTo>
                  <a:pt x="126408" y="103000"/>
                </a:lnTo>
                <a:lnTo>
                  <a:pt x="112247" y="112771"/>
                </a:lnTo>
                <a:lnTo>
                  <a:pt x="99603" y="123463"/>
                </a:lnTo>
                <a:lnTo>
                  <a:pt x="87634" y="134565"/>
                </a:lnTo>
                <a:lnTo>
                  <a:pt x="70884" y="148389"/>
                </a:lnTo>
                <a:lnTo>
                  <a:pt x="53597" y="163106"/>
                </a:lnTo>
                <a:lnTo>
                  <a:pt x="42739" y="175996"/>
                </a:lnTo>
                <a:lnTo>
                  <a:pt x="32199" y="188076"/>
                </a:lnTo>
                <a:lnTo>
                  <a:pt x="22116" y="199794"/>
                </a:lnTo>
                <a:lnTo>
                  <a:pt x="14459" y="211353"/>
                </a:lnTo>
                <a:lnTo>
                  <a:pt x="10422" y="222839"/>
                </a:lnTo>
                <a:lnTo>
                  <a:pt x="7675" y="236200"/>
                </a:lnTo>
                <a:lnTo>
                  <a:pt x="3279" y="254838"/>
                </a:lnTo>
                <a:lnTo>
                  <a:pt x="1726" y="263237"/>
                </a:lnTo>
                <a:lnTo>
                  <a:pt x="0" y="277649"/>
                </a:lnTo>
                <a:lnTo>
                  <a:pt x="2398" y="286065"/>
                </a:lnTo>
                <a:lnTo>
                  <a:pt x="6854" y="295485"/>
                </a:lnTo>
                <a:lnTo>
                  <a:pt x="17519" y="314206"/>
                </a:lnTo>
                <a:lnTo>
                  <a:pt x="25434" y="328878"/>
                </a:lnTo>
                <a:lnTo>
                  <a:pt x="51566" y="380295"/>
                </a:lnTo>
                <a:lnTo>
                  <a:pt x="60569" y="390635"/>
                </a:lnTo>
                <a:lnTo>
                  <a:pt x="78887" y="404351"/>
                </a:lnTo>
                <a:lnTo>
                  <a:pt x="96206" y="414979"/>
                </a:lnTo>
                <a:lnTo>
                  <a:pt x="119779" y="426053"/>
                </a:lnTo>
                <a:lnTo>
                  <a:pt x="148671" y="437324"/>
                </a:lnTo>
                <a:lnTo>
                  <a:pt x="191987" y="451840"/>
                </a:lnTo>
                <a:lnTo>
                  <a:pt x="240756" y="465278"/>
                </a:lnTo>
                <a:lnTo>
                  <a:pt x="288031" y="471214"/>
                </a:lnTo>
                <a:lnTo>
                  <a:pt x="328317" y="477016"/>
                </a:lnTo>
                <a:lnTo>
                  <a:pt x="369463" y="479158"/>
                </a:lnTo>
                <a:lnTo>
                  <a:pt x="407161" y="479793"/>
                </a:lnTo>
                <a:lnTo>
                  <a:pt x="714252" y="480050"/>
                </a:lnTo>
                <a:lnTo>
                  <a:pt x="762410" y="479101"/>
                </a:lnTo>
                <a:lnTo>
                  <a:pt x="804040" y="477516"/>
                </a:lnTo>
                <a:lnTo>
                  <a:pt x="871887" y="474167"/>
                </a:lnTo>
                <a:lnTo>
                  <a:pt x="921091" y="472678"/>
                </a:lnTo>
                <a:lnTo>
                  <a:pt x="959470" y="469477"/>
                </a:lnTo>
                <a:lnTo>
                  <a:pt x="1007851" y="464860"/>
                </a:lnTo>
                <a:lnTo>
                  <a:pt x="1052348" y="460951"/>
                </a:lnTo>
                <a:lnTo>
                  <a:pt x="1095695" y="456301"/>
                </a:lnTo>
                <a:lnTo>
                  <a:pt x="1129147" y="453308"/>
                </a:lnTo>
                <a:lnTo>
                  <a:pt x="1175763" y="445628"/>
                </a:lnTo>
                <a:lnTo>
                  <a:pt x="1215532" y="435864"/>
                </a:lnTo>
                <a:lnTo>
                  <a:pt x="1252892" y="425175"/>
                </a:lnTo>
                <a:lnTo>
                  <a:pt x="1298071" y="414074"/>
                </a:lnTo>
                <a:lnTo>
                  <a:pt x="1334026" y="402790"/>
                </a:lnTo>
                <a:lnTo>
                  <a:pt x="1378228" y="388268"/>
                </a:lnTo>
                <a:lnTo>
                  <a:pt x="1409974" y="378304"/>
                </a:lnTo>
                <a:lnTo>
                  <a:pt x="1429108" y="370313"/>
                </a:lnTo>
                <a:lnTo>
                  <a:pt x="1449484" y="361175"/>
                </a:lnTo>
                <a:lnTo>
                  <a:pt x="1465925" y="353178"/>
                </a:lnTo>
                <a:lnTo>
                  <a:pt x="1491812" y="339213"/>
                </a:lnTo>
                <a:lnTo>
                  <a:pt x="1499859" y="332822"/>
                </a:lnTo>
                <a:lnTo>
                  <a:pt x="1505223" y="326657"/>
                </a:lnTo>
                <a:lnTo>
                  <a:pt x="1508800" y="320641"/>
                </a:lnTo>
                <a:lnTo>
                  <a:pt x="1520393" y="308877"/>
                </a:lnTo>
                <a:lnTo>
                  <a:pt x="1535071" y="296346"/>
                </a:lnTo>
                <a:lnTo>
                  <a:pt x="1551119" y="281252"/>
                </a:lnTo>
                <a:lnTo>
                  <a:pt x="1579767" y="253217"/>
                </a:lnTo>
                <a:lnTo>
                  <a:pt x="1598924" y="234143"/>
                </a:lnTo>
                <a:lnTo>
                  <a:pt x="1606510" y="225628"/>
                </a:lnTo>
                <a:lnTo>
                  <a:pt x="1617477" y="211087"/>
                </a:lnTo>
                <a:lnTo>
                  <a:pt x="1621735" y="203589"/>
                </a:lnTo>
                <a:lnTo>
                  <a:pt x="1625527" y="195734"/>
                </a:lnTo>
                <a:lnTo>
                  <a:pt x="1629007" y="187639"/>
                </a:lnTo>
                <a:lnTo>
                  <a:pt x="1630374" y="180338"/>
                </a:lnTo>
                <a:lnTo>
                  <a:pt x="1629354" y="167145"/>
                </a:lnTo>
                <a:lnTo>
                  <a:pt x="1628266" y="154932"/>
                </a:lnTo>
                <a:lnTo>
                  <a:pt x="1627974" y="149008"/>
                </a:lnTo>
                <a:lnTo>
                  <a:pt x="1625877" y="143154"/>
                </a:lnTo>
                <a:lnTo>
                  <a:pt x="1618465" y="131569"/>
                </a:lnTo>
                <a:lnTo>
                  <a:pt x="1603741" y="117530"/>
                </a:lnTo>
                <a:lnTo>
                  <a:pt x="1585449" y="102718"/>
                </a:lnTo>
                <a:lnTo>
                  <a:pt x="1567795" y="89785"/>
                </a:lnTo>
                <a:lnTo>
                  <a:pt x="1537240" y="76345"/>
                </a:lnTo>
                <a:lnTo>
                  <a:pt x="1497720" y="63270"/>
                </a:lnTo>
                <a:lnTo>
                  <a:pt x="1436740" y="48631"/>
                </a:lnTo>
                <a:lnTo>
                  <a:pt x="1397337" y="44572"/>
                </a:lnTo>
                <a:lnTo>
                  <a:pt x="1355500" y="43369"/>
                </a:lnTo>
                <a:lnTo>
                  <a:pt x="1312942" y="47563"/>
                </a:lnTo>
                <a:lnTo>
                  <a:pt x="1264643" y="50670"/>
                </a:lnTo>
                <a:lnTo>
                  <a:pt x="1233060" y="514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The Isosceles Triangle Theorem</a:t>
            </a:r>
            <a:endParaRPr lang="en-US" dirty="0"/>
          </a:p>
        </p:txBody>
      </p:sp>
      <p:sp>
        <p:nvSpPr>
          <p:cNvPr id="2" name="Content Placeholder 1"/>
          <p:cNvSpPr>
            <a:spLocks noGrp="1"/>
          </p:cNvSpPr>
          <p:nvPr>
            <p:ph idx="1"/>
          </p:nvPr>
        </p:nvSpPr>
        <p:spPr/>
        <p:txBody>
          <a:bodyPr/>
          <a:lstStyle/>
          <a:p>
            <a:r>
              <a:rPr lang="en-US" dirty="0" smtClean="0"/>
              <a:t>If two sides of one triangle are congruent, then the angles opposite those sides are</a:t>
            </a:r>
            <a:br>
              <a:rPr lang="en-US" dirty="0" smtClean="0"/>
            </a:br>
            <a:r>
              <a:rPr lang="en-US" dirty="0" smtClean="0"/>
              <a:t>congruent.</a:t>
            </a:r>
            <a:endParaRPr lang="en-US" dirty="0"/>
          </a:p>
        </p:txBody>
      </p:sp>
      <p:sp>
        <p:nvSpPr>
          <p:cNvPr id="4" name="Isosceles Triangle 3"/>
          <p:cNvSpPr/>
          <p:nvPr/>
        </p:nvSpPr>
        <p:spPr>
          <a:xfrm>
            <a:off x="2362200" y="3352800"/>
            <a:ext cx="5638800" cy="2133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SMARTPenAnnotation37"/>
          <p:cNvSpPr/>
          <p:nvPr/>
        </p:nvSpPr>
        <p:spPr>
          <a:xfrm>
            <a:off x="3714750" y="4221303"/>
            <a:ext cx="325755" cy="253543"/>
          </a:xfrm>
          <a:custGeom>
            <a:avLst/>
            <a:gdLst/>
            <a:ahLst/>
            <a:cxnLst/>
            <a:rect l="0" t="0" r="0" b="0"/>
            <a:pathLst>
              <a:path w="325755" h="253543">
                <a:moveTo>
                  <a:pt x="0" y="4939"/>
                </a:moveTo>
                <a:lnTo>
                  <a:pt x="0" y="0"/>
                </a:lnTo>
                <a:lnTo>
                  <a:pt x="0" y="8651"/>
                </a:lnTo>
                <a:lnTo>
                  <a:pt x="952" y="11224"/>
                </a:lnTo>
                <a:lnTo>
                  <a:pt x="4550" y="16622"/>
                </a:lnTo>
                <a:lnTo>
                  <a:pt x="9325" y="22197"/>
                </a:lnTo>
                <a:lnTo>
                  <a:pt x="11931" y="25017"/>
                </a:lnTo>
                <a:lnTo>
                  <a:pt x="19908" y="30690"/>
                </a:lnTo>
                <a:lnTo>
                  <a:pt x="24701" y="33536"/>
                </a:lnTo>
                <a:lnTo>
                  <a:pt x="28850" y="37339"/>
                </a:lnTo>
                <a:lnTo>
                  <a:pt x="32568" y="41779"/>
                </a:lnTo>
                <a:lnTo>
                  <a:pt x="35999" y="46644"/>
                </a:lnTo>
                <a:lnTo>
                  <a:pt x="39240" y="50840"/>
                </a:lnTo>
                <a:lnTo>
                  <a:pt x="45379" y="58042"/>
                </a:lnTo>
                <a:lnTo>
                  <a:pt x="53823" y="64418"/>
                </a:lnTo>
                <a:lnTo>
                  <a:pt x="63926" y="71379"/>
                </a:lnTo>
                <a:lnTo>
                  <a:pt x="69288" y="75902"/>
                </a:lnTo>
                <a:lnTo>
                  <a:pt x="74767" y="80823"/>
                </a:lnTo>
                <a:lnTo>
                  <a:pt x="93555" y="96450"/>
                </a:lnTo>
                <a:lnTo>
                  <a:pt x="105232" y="105952"/>
                </a:lnTo>
                <a:lnTo>
                  <a:pt x="114922" y="114191"/>
                </a:lnTo>
                <a:lnTo>
                  <a:pt x="123287" y="121588"/>
                </a:lnTo>
                <a:lnTo>
                  <a:pt x="130769" y="128426"/>
                </a:lnTo>
                <a:lnTo>
                  <a:pt x="139566" y="135841"/>
                </a:lnTo>
                <a:lnTo>
                  <a:pt x="159502" y="151700"/>
                </a:lnTo>
                <a:lnTo>
                  <a:pt x="168247" y="158977"/>
                </a:lnTo>
                <a:lnTo>
                  <a:pt x="175982" y="165734"/>
                </a:lnTo>
                <a:lnTo>
                  <a:pt x="183044" y="172143"/>
                </a:lnTo>
                <a:lnTo>
                  <a:pt x="189657" y="177369"/>
                </a:lnTo>
                <a:lnTo>
                  <a:pt x="195970" y="181804"/>
                </a:lnTo>
                <a:lnTo>
                  <a:pt x="202084" y="185714"/>
                </a:lnTo>
                <a:lnTo>
                  <a:pt x="208065" y="190226"/>
                </a:lnTo>
                <a:lnTo>
                  <a:pt x="213957" y="195139"/>
                </a:lnTo>
                <a:lnTo>
                  <a:pt x="219791" y="200319"/>
                </a:lnTo>
                <a:lnTo>
                  <a:pt x="225584" y="204725"/>
                </a:lnTo>
                <a:lnTo>
                  <a:pt x="231352" y="208614"/>
                </a:lnTo>
                <a:lnTo>
                  <a:pt x="237102" y="212160"/>
                </a:lnTo>
                <a:lnTo>
                  <a:pt x="244745" y="216429"/>
                </a:lnTo>
                <a:lnTo>
                  <a:pt x="271801" y="230586"/>
                </a:lnTo>
                <a:lnTo>
                  <a:pt x="286218" y="237942"/>
                </a:lnTo>
                <a:lnTo>
                  <a:pt x="291777" y="240284"/>
                </a:lnTo>
                <a:lnTo>
                  <a:pt x="300493" y="242887"/>
                </a:lnTo>
                <a:lnTo>
                  <a:pt x="307542" y="246584"/>
                </a:lnTo>
                <a:lnTo>
                  <a:pt x="310755" y="248903"/>
                </a:lnTo>
                <a:lnTo>
                  <a:pt x="316866" y="251480"/>
                </a:lnTo>
                <a:lnTo>
                  <a:pt x="325754" y="25354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38"/>
          <p:cNvSpPr/>
          <p:nvPr/>
        </p:nvSpPr>
        <p:spPr>
          <a:xfrm>
            <a:off x="3817620" y="4157662"/>
            <a:ext cx="308610" cy="214314"/>
          </a:xfrm>
          <a:custGeom>
            <a:avLst/>
            <a:gdLst/>
            <a:ahLst/>
            <a:cxnLst/>
            <a:rect l="0" t="0" r="0" b="0"/>
            <a:pathLst>
              <a:path w="308610" h="214314">
                <a:moveTo>
                  <a:pt x="0" y="0"/>
                </a:moveTo>
                <a:lnTo>
                  <a:pt x="59160" y="36407"/>
                </a:lnTo>
                <a:lnTo>
                  <a:pt x="90875" y="58562"/>
                </a:lnTo>
                <a:lnTo>
                  <a:pt x="126306" y="84761"/>
                </a:lnTo>
                <a:lnTo>
                  <a:pt x="164214" y="113657"/>
                </a:lnTo>
                <a:lnTo>
                  <a:pt x="197106" y="137684"/>
                </a:lnTo>
                <a:lnTo>
                  <a:pt x="226654" y="158464"/>
                </a:lnTo>
                <a:lnTo>
                  <a:pt x="308609" y="21431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39"/>
          <p:cNvSpPr/>
          <p:nvPr/>
        </p:nvSpPr>
        <p:spPr>
          <a:xfrm>
            <a:off x="6297455" y="4106227"/>
            <a:ext cx="314801" cy="257176"/>
          </a:xfrm>
          <a:custGeom>
            <a:avLst/>
            <a:gdLst/>
            <a:ahLst/>
            <a:cxnLst/>
            <a:rect l="0" t="0" r="0" b="0"/>
            <a:pathLst>
              <a:path w="314801" h="257176">
                <a:moveTo>
                  <a:pt x="14762" y="257175"/>
                </a:moveTo>
                <a:lnTo>
                  <a:pt x="0" y="249794"/>
                </a:lnTo>
                <a:lnTo>
                  <a:pt x="1110" y="247492"/>
                </a:lnTo>
                <a:lnTo>
                  <a:pt x="7425" y="239854"/>
                </a:lnTo>
                <a:lnTo>
                  <a:pt x="11775" y="235150"/>
                </a:lnTo>
                <a:lnTo>
                  <a:pt x="21689" y="224844"/>
                </a:lnTo>
                <a:lnTo>
                  <a:pt x="37982" y="208331"/>
                </a:lnTo>
                <a:lnTo>
                  <a:pt x="47387" y="199848"/>
                </a:lnTo>
                <a:lnTo>
                  <a:pt x="85071" y="167059"/>
                </a:lnTo>
                <a:lnTo>
                  <a:pt x="106018" y="147591"/>
                </a:lnTo>
                <a:lnTo>
                  <a:pt x="116557" y="138399"/>
                </a:lnTo>
                <a:lnTo>
                  <a:pt x="127393" y="129414"/>
                </a:lnTo>
                <a:lnTo>
                  <a:pt x="165927" y="98035"/>
                </a:lnTo>
                <a:lnTo>
                  <a:pt x="181261" y="85359"/>
                </a:lnTo>
                <a:lnTo>
                  <a:pt x="199104" y="72146"/>
                </a:lnTo>
                <a:lnTo>
                  <a:pt x="218619" y="58575"/>
                </a:lnTo>
                <a:lnTo>
                  <a:pt x="239249" y="44765"/>
                </a:lnTo>
                <a:lnTo>
                  <a:pt x="255861" y="34606"/>
                </a:lnTo>
                <a:lnTo>
                  <a:pt x="269792" y="26881"/>
                </a:lnTo>
                <a:lnTo>
                  <a:pt x="281937" y="20778"/>
                </a:lnTo>
                <a:lnTo>
                  <a:pt x="290986" y="15757"/>
                </a:lnTo>
                <a:lnTo>
                  <a:pt x="297971" y="11457"/>
                </a:lnTo>
                <a:lnTo>
                  <a:pt x="31480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40"/>
          <p:cNvSpPr/>
          <p:nvPr/>
        </p:nvSpPr>
        <p:spPr>
          <a:xfrm>
            <a:off x="6355079" y="4131945"/>
            <a:ext cx="411481" cy="274321"/>
          </a:xfrm>
          <a:custGeom>
            <a:avLst/>
            <a:gdLst/>
            <a:ahLst/>
            <a:cxnLst/>
            <a:rect l="0" t="0" r="0" b="0"/>
            <a:pathLst>
              <a:path w="411481" h="274321">
                <a:moveTo>
                  <a:pt x="0" y="274320"/>
                </a:moveTo>
                <a:lnTo>
                  <a:pt x="4552" y="274320"/>
                </a:lnTo>
                <a:lnTo>
                  <a:pt x="14406" y="269240"/>
                </a:lnTo>
                <a:lnTo>
                  <a:pt x="21034" y="265218"/>
                </a:lnTo>
                <a:lnTo>
                  <a:pt x="26405" y="260631"/>
                </a:lnTo>
                <a:lnTo>
                  <a:pt x="30939" y="255670"/>
                </a:lnTo>
                <a:lnTo>
                  <a:pt x="34914" y="250456"/>
                </a:lnTo>
                <a:lnTo>
                  <a:pt x="39468" y="245076"/>
                </a:lnTo>
                <a:lnTo>
                  <a:pt x="44410" y="239584"/>
                </a:lnTo>
                <a:lnTo>
                  <a:pt x="49609" y="234017"/>
                </a:lnTo>
                <a:lnTo>
                  <a:pt x="55933" y="228402"/>
                </a:lnTo>
                <a:lnTo>
                  <a:pt x="63007" y="222753"/>
                </a:lnTo>
                <a:lnTo>
                  <a:pt x="70580" y="217082"/>
                </a:lnTo>
                <a:lnTo>
                  <a:pt x="96774" y="195541"/>
                </a:lnTo>
                <a:lnTo>
                  <a:pt x="113094" y="181795"/>
                </a:lnTo>
                <a:lnTo>
                  <a:pt x="127784" y="170727"/>
                </a:lnTo>
                <a:lnTo>
                  <a:pt x="141387" y="161443"/>
                </a:lnTo>
                <a:lnTo>
                  <a:pt x="154266" y="153348"/>
                </a:lnTo>
                <a:lnTo>
                  <a:pt x="196515" y="124035"/>
                </a:lnTo>
                <a:lnTo>
                  <a:pt x="222451" y="105550"/>
                </a:lnTo>
                <a:lnTo>
                  <a:pt x="248313" y="88464"/>
                </a:lnTo>
                <a:lnTo>
                  <a:pt x="274127" y="72311"/>
                </a:lnTo>
                <a:lnTo>
                  <a:pt x="336176" y="34442"/>
                </a:lnTo>
                <a:lnTo>
                  <a:pt x="349848" y="25819"/>
                </a:lnTo>
                <a:lnTo>
                  <a:pt x="360867" y="20070"/>
                </a:lnTo>
                <a:lnTo>
                  <a:pt x="370118" y="16238"/>
                </a:lnTo>
                <a:lnTo>
                  <a:pt x="378190" y="13682"/>
                </a:lnTo>
                <a:lnTo>
                  <a:pt x="389700" y="8303"/>
                </a:lnTo>
                <a:lnTo>
                  <a:pt x="397990" y="3690"/>
                </a:lnTo>
                <a:lnTo>
                  <a:pt x="401534" y="2460"/>
                </a:lnTo>
                <a:lnTo>
                  <a:pt x="41148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41"/>
          <p:cNvSpPr/>
          <p:nvPr/>
        </p:nvSpPr>
        <p:spPr>
          <a:xfrm>
            <a:off x="3003232" y="4997767"/>
            <a:ext cx="214076" cy="497206"/>
          </a:xfrm>
          <a:custGeom>
            <a:avLst/>
            <a:gdLst/>
            <a:ahLst/>
            <a:cxnLst/>
            <a:rect l="0" t="0" r="0" b="0"/>
            <a:pathLst>
              <a:path w="214076" h="497206">
                <a:moveTo>
                  <a:pt x="0" y="0"/>
                </a:moveTo>
                <a:lnTo>
                  <a:pt x="46845" y="0"/>
                </a:lnTo>
                <a:lnTo>
                  <a:pt x="52185" y="953"/>
                </a:lnTo>
                <a:lnTo>
                  <a:pt x="56697" y="2540"/>
                </a:lnTo>
                <a:lnTo>
                  <a:pt x="60658" y="4551"/>
                </a:lnTo>
                <a:lnTo>
                  <a:pt x="65204" y="5891"/>
                </a:lnTo>
                <a:lnTo>
                  <a:pt x="70139" y="6785"/>
                </a:lnTo>
                <a:lnTo>
                  <a:pt x="75334" y="7381"/>
                </a:lnTo>
                <a:lnTo>
                  <a:pt x="80703" y="7779"/>
                </a:lnTo>
                <a:lnTo>
                  <a:pt x="86187" y="8043"/>
                </a:lnTo>
                <a:lnTo>
                  <a:pt x="91748" y="8220"/>
                </a:lnTo>
                <a:lnTo>
                  <a:pt x="96408" y="9290"/>
                </a:lnTo>
                <a:lnTo>
                  <a:pt x="100467" y="10956"/>
                </a:lnTo>
                <a:lnTo>
                  <a:pt x="104126" y="13019"/>
                </a:lnTo>
                <a:lnTo>
                  <a:pt x="110731" y="15311"/>
                </a:lnTo>
                <a:lnTo>
                  <a:pt x="113825" y="15922"/>
                </a:lnTo>
                <a:lnTo>
                  <a:pt x="119804" y="19142"/>
                </a:lnTo>
                <a:lnTo>
                  <a:pt x="122732" y="21334"/>
                </a:lnTo>
                <a:lnTo>
                  <a:pt x="133605" y="28849"/>
                </a:lnTo>
                <a:lnTo>
                  <a:pt x="140505" y="33520"/>
                </a:lnTo>
                <a:lnTo>
                  <a:pt x="146057" y="37587"/>
                </a:lnTo>
                <a:lnTo>
                  <a:pt x="150712" y="41251"/>
                </a:lnTo>
                <a:lnTo>
                  <a:pt x="154767" y="44645"/>
                </a:lnTo>
                <a:lnTo>
                  <a:pt x="158423" y="47861"/>
                </a:lnTo>
                <a:lnTo>
                  <a:pt x="165025" y="53974"/>
                </a:lnTo>
                <a:lnTo>
                  <a:pt x="174097" y="62771"/>
                </a:lnTo>
                <a:lnTo>
                  <a:pt x="177977" y="68517"/>
                </a:lnTo>
                <a:lnTo>
                  <a:pt x="182469" y="76158"/>
                </a:lnTo>
                <a:lnTo>
                  <a:pt x="187369" y="85062"/>
                </a:lnTo>
                <a:lnTo>
                  <a:pt x="191588" y="93855"/>
                </a:lnTo>
                <a:lnTo>
                  <a:pt x="195352" y="102575"/>
                </a:lnTo>
                <a:lnTo>
                  <a:pt x="198815" y="111246"/>
                </a:lnTo>
                <a:lnTo>
                  <a:pt x="202076" y="122742"/>
                </a:lnTo>
                <a:lnTo>
                  <a:pt x="205202" y="136120"/>
                </a:lnTo>
                <a:lnTo>
                  <a:pt x="208239" y="150755"/>
                </a:lnTo>
                <a:lnTo>
                  <a:pt x="210263" y="168131"/>
                </a:lnTo>
                <a:lnTo>
                  <a:pt x="211613" y="187335"/>
                </a:lnTo>
                <a:lnTo>
                  <a:pt x="213513" y="235529"/>
                </a:lnTo>
                <a:lnTo>
                  <a:pt x="214075" y="261874"/>
                </a:lnTo>
                <a:lnTo>
                  <a:pt x="213255" y="277361"/>
                </a:lnTo>
                <a:lnTo>
                  <a:pt x="211702" y="286825"/>
                </a:lnTo>
                <a:lnTo>
                  <a:pt x="209715" y="296944"/>
                </a:lnTo>
                <a:lnTo>
                  <a:pt x="207438" y="306548"/>
                </a:lnTo>
                <a:lnTo>
                  <a:pt x="204967" y="315807"/>
                </a:lnTo>
                <a:lnTo>
                  <a:pt x="202367" y="324838"/>
                </a:lnTo>
                <a:lnTo>
                  <a:pt x="196938" y="337413"/>
                </a:lnTo>
                <a:lnTo>
                  <a:pt x="194157" y="342100"/>
                </a:lnTo>
                <a:lnTo>
                  <a:pt x="191350" y="349987"/>
                </a:lnTo>
                <a:lnTo>
                  <a:pt x="188527" y="360007"/>
                </a:lnTo>
                <a:lnTo>
                  <a:pt x="185692" y="371450"/>
                </a:lnTo>
                <a:lnTo>
                  <a:pt x="180002" y="386704"/>
                </a:lnTo>
                <a:lnTo>
                  <a:pt x="175251" y="396659"/>
                </a:lnTo>
                <a:lnTo>
                  <a:pt x="173140" y="404257"/>
                </a:lnTo>
                <a:lnTo>
                  <a:pt x="167121" y="413350"/>
                </a:lnTo>
                <a:lnTo>
                  <a:pt x="162849" y="418442"/>
                </a:lnTo>
                <a:lnTo>
                  <a:pt x="158102" y="426639"/>
                </a:lnTo>
                <a:lnTo>
                  <a:pt x="155055" y="435112"/>
                </a:lnTo>
                <a:lnTo>
                  <a:pt x="148562" y="442677"/>
                </a:lnTo>
                <a:lnTo>
                  <a:pt x="143751" y="447699"/>
                </a:lnTo>
                <a:lnTo>
                  <a:pt x="141554" y="449914"/>
                </a:lnTo>
                <a:lnTo>
                  <a:pt x="140089" y="452342"/>
                </a:lnTo>
                <a:lnTo>
                  <a:pt x="137546" y="461335"/>
                </a:lnTo>
                <a:lnTo>
                  <a:pt x="137274" y="466998"/>
                </a:lnTo>
                <a:lnTo>
                  <a:pt x="132131" y="474572"/>
                </a:lnTo>
                <a:lnTo>
                  <a:pt x="128092" y="479259"/>
                </a:lnTo>
                <a:lnTo>
                  <a:pt x="124448" y="483336"/>
                </a:lnTo>
                <a:lnTo>
                  <a:pt x="117858" y="490406"/>
                </a:lnTo>
                <a:lnTo>
                  <a:pt x="114767" y="492673"/>
                </a:lnTo>
                <a:lnTo>
                  <a:pt x="111754" y="494183"/>
                </a:lnTo>
                <a:lnTo>
                  <a:pt x="102870" y="49720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42"/>
          <p:cNvSpPr/>
          <p:nvPr/>
        </p:nvSpPr>
        <p:spPr>
          <a:xfrm>
            <a:off x="3071812" y="5092065"/>
            <a:ext cx="420053" cy="111090"/>
          </a:xfrm>
          <a:custGeom>
            <a:avLst/>
            <a:gdLst/>
            <a:ahLst/>
            <a:cxnLst/>
            <a:rect l="0" t="0" r="0" b="0"/>
            <a:pathLst>
              <a:path w="420053" h="111090">
                <a:moveTo>
                  <a:pt x="0" y="102870"/>
                </a:moveTo>
                <a:lnTo>
                  <a:pt x="0" y="107421"/>
                </a:lnTo>
                <a:lnTo>
                  <a:pt x="952" y="108761"/>
                </a:lnTo>
                <a:lnTo>
                  <a:pt x="2540" y="109655"/>
                </a:lnTo>
                <a:lnTo>
                  <a:pt x="4551" y="110251"/>
                </a:lnTo>
                <a:lnTo>
                  <a:pt x="16482" y="111089"/>
                </a:lnTo>
                <a:lnTo>
                  <a:pt x="26693" y="108745"/>
                </a:lnTo>
                <a:lnTo>
                  <a:pt x="36629" y="105481"/>
                </a:lnTo>
                <a:lnTo>
                  <a:pt x="48529" y="102691"/>
                </a:lnTo>
                <a:lnTo>
                  <a:pt x="53308" y="100845"/>
                </a:lnTo>
                <a:lnTo>
                  <a:pt x="58399" y="98663"/>
                </a:lnTo>
                <a:lnTo>
                  <a:pt x="69135" y="93697"/>
                </a:lnTo>
                <a:lnTo>
                  <a:pt x="74665" y="91040"/>
                </a:lnTo>
                <a:lnTo>
                  <a:pt x="81209" y="88316"/>
                </a:lnTo>
                <a:lnTo>
                  <a:pt x="88429" y="85547"/>
                </a:lnTo>
                <a:lnTo>
                  <a:pt x="96101" y="82748"/>
                </a:lnTo>
                <a:lnTo>
                  <a:pt x="103119" y="79930"/>
                </a:lnTo>
                <a:lnTo>
                  <a:pt x="109704" y="77100"/>
                </a:lnTo>
                <a:lnTo>
                  <a:pt x="115998" y="74260"/>
                </a:lnTo>
                <a:lnTo>
                  <a:pt x="143061" y="61161"/>
                </a:lnTo>
                <a:lnTo>
                  <a:pt x="152524" y="56966"/>
                </a:lnTo>
                <a:lnTo>
                  <a:pt x="161690" y="53217"/>
                </a:lnTo>
                <a:lnTo>
                  <a:pt x="170658" y="49766"/>
                </a:lnTo>
                <a:lnTo>
                  <a:pt x="188243" y="43390"/>
                </a:lnTo>
                <a:lnTo>
                  <a:pt x="196933" y="40357"/>
                </a:lnTo>
                <a:lnTo>
                  <a:pt x="206536" y="37382"/>
                </a:lnTo>
                <a:lnTo>
                  <a:pt x="237303" y="28644"/>
                </a:lnTo>
                <a:lnTo>
                  <a:pt x="255963" y="22891"/>
                </a:lnTo>
                <a:lnTo>
                  <a:pt x="282534" y="14297"/>
                </a:lnTo>
                <a:lnTo>
                  <a:pt x="292178" y="11436"/>
                </a:lnTo>
                <a:lnTo>
                  <a:pt x="313055" y="5718"/>
                </a:lnTo>
                <a:lnTo>
                  <a:pt x="322050" y="3811"/>
                </a:lnTo>
                <a:lnTo>
                  <a:pt x="329953" y="2541"/>
                </a:lnTo>
                <a:lnTo>
                  <a:pt x="337126" y="1694"/>
                </a:lnTo>
                <a:lnTo>
                  <a:pt x="344766" y="1129"/>
                </a:lnTo>
                <a:lnTo>
                  <a:pt x="352716" y="752"/>
                </a:lnTo>
                <a:lnTo>
                  <a:pt x="370123" y="335"/>
                </a:lnTo>
                <a:lnTo>
                  <a:pt x="42005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43"/>
          <p:cNvSpPr/>
          <p:nvPr/>
        </p:nvSpPr>
        <p:spPr>
          <a:xfrm>
            <a:off x="7230816" y="5014912"/>
            <a:ext cx="247262" cy="413927"/>
          </a:xfrm>
          <a:custGeom>
            <a:avLst/>
            <a:gdLst/>
            <a:ahLst/>
            <a:cxnLst/>
            <a:rect l="0" t="0" r="0" b="0"/>
            <a:pathLst>
              <a:path w="247262" h="413927">
                <a:moveTo>
                  <a:pt x="247261" y="0"/>
                </a:moveTo>
                <a:lnTo>
                  <a:pt x="233609" y="0"/>
                </a:lnTo>
                <a:lnTo>
                  <a:pt x="229587" y="953"/>
                </a:lnTo>
                <a:lnTo>
                  <a:pt x="226906" y="2540"/>
                </a:lnTo>
                <a:lnTo>
                  <a:pt x="220592" y="9325"/>
                </a:lnTo>
                <a:lnTo>
                  <a:pt x="218053" y="11932"/>
                </a:lnTo>
                <a:lnTo>
                  <a:pt x="215406" y="13670"/>
                </a:lnTo>
                <a:lnTo>
                  <a:pt x="209926" y="15601"/>
                </a:lnTo>
                <a:lnTo>
                  <a:pt x="206178" y="17068"/>
                </a:lnTo>
                <a:lnTo>
                  <a:pt x="201775" y="18999"/>
                </a:lnTo>
                <a:lnTo>
                  <a:pt x="196935" y="21238"/>
                </a:lnTo>
                <a:lnTo>
                  <a:pt x="188945" y="26541"/>
                </a:lnTo>
                <a:lnTo>
                  <a:pt x="178856" y="33887"/>
                </a:lnTo>
                <a:lnTo>
                  <a:pt x="167368" y="42594"/>
                </a:lnTo>
                <a:lnTo>
                  <a:pt x="146983" y="57348"/>
                </a:lnTo>
                <a:lnTo>
                  <a:pt x="137547" y="63950"/>
                </a:lnTo>
                <a:lnTo>
                  <a:pt x="130303" y="69303"/>
                </a:lnTo>
                <a:lnTo>
                  <a:pt x="124521" y="73825"/>
                </a:lnTo>
                <a:lnTo>
                  <a:pt x="119715" y="77791"/>
                </a:lnTo>
                <a:lnTo>
                  <a:pt x="114606" y="82341"/>
                </a:lnTo>
                <a:lnTo>
                  <a:pt x="103848" y="92476"/>
                </a:lnTo>
                <a:lnTo>
                  <a:pt x="95455" y="99751"/>
                </a:lnTo>
                <a:lnTo>
                  <a:pt x="73429" y="117994"/>
                </a:lnTo>
                <a:lnTo>
                  <a:pt x="64699" y="126288"/>
                </a:lnTo>
                <a:lnTo>
                  <a:pt x="57925" y="133722"/>
                </a:lnTo>
                <a:lnTo>
                  <a:pt x="52457" y="140583"/>
                </a:lnTo>
                <a:lnTo>
                  <a:pt x="47859" y="147062"/>
                </a:lnTo>
                <a:lnTo>
                  <a:pt x="40211" y="159341"/>
                </a:lnTo>
                <a:lnTo>
                  <a:pt x="33636" y="168608"/>
                </a:lnTo>
                <a:lnTo>
                  <a:pt x="30550" y="172414"/>
                </a:lnTo>
                <a:lnTo>
                  <a:pt x="27539" y="178760"/>
                </a:lnTo>
                <a:lnTo>
                  <a:pt x="24580" y="186801"/>
                </a:lnTo>
                <a:lnTo>
                  <a:pt x="21654" y="195971"/>
                </a:lnTo>
                <a:lnTo>
                  <a:pt x="18751" y="203990"/>
                </a:lnTo>
                <a:lnTo>
                  <a:pt x="15864" y="211241"/>
                </a:lnTo>
                <a:lnTo>
                  <a:pt x="12986" y="217980"/>
                </a:lnTo>
                <a:lnTo>
                  <a:pt x="9789" y="230548"/>
                </a:lnTo>
                <a:lnTo>
                  <a:pt x="7415" y="242483"/>
                </a:lnTo>
                <a:lnTo>
                  <a:pt x="3185" y="254138"/>
                </a:lnTo>
                <a:lnTo>
                  <a:pt x="670" y="265668"/>
                </a:lnTo>
                <a:lnTo>
                  <a:pt x="0" y="271409"/>
                </a:lnTo>
                <a:lnTo>
                  <a:pt x="506" y="278095"/>
                </a:lnTo>
                <a:lnTo>
                  <a:pt x="1795" y="285409"/>
                </a:lnTo>
                <a:lnTo>
                  <a:pt x="3607" y="293143"/>
                </a:lnTo>
                <a:lnTo>
                  <a:pt x="5621" y="304276"/>
                </a:lnTo>
                <a:lnTo>
                  <a:pt x="6515" y="313351"/>
                </a:lnTo>
                <a:lnTo>
                  <a:pt x="6913" y="323735"/>
                </a:lnTo>
                <a:lnTo>
                  <a:pt x="8925" y="330124"/>
                </a:lnTo>
                <a:lnTo>
                  <a:pt x="12170" y="337240"/>
                </a:lnTo>
                <a:lnTo>
                  <a:pt x="16238" y="344841"/>
                </a:lnTo>
                <a:lnTo>
                  <a:pt x="20759" y="355828"/>
                </a:lnTo>
                <a:lnTo>
                  <a:pt x="21965" y="360091"/>
                </a:lnTo>
                <a:lnTo>
                  <a:pt x="25844" y="367368"/>
                </a:lnTo>
                <a:lnTo>
                  <a:pt x="31697" y="375682"/>
                </a:lnTo>
                <a:lnTo>
                  <a:pt x="40647" y="388903"/>
                </a:lnTo>
                <a:lnTo>
                  <a:pt x="44749" y="394524"/>
                </a:lnTo>
                <a:lnTo>
                  <a:pt x="51845" y="403309"/>
                </a:lnTo>
                <a:lnTo>
                  <a:pt x="55071" y="406033"/>
                </a:lnTo>
                <a:lnTo>
                  <a:pt x="58175" y="407848"/>
                </a:lnTo>
                <a:lnTo>
                  <a:pt x="64163" y="409866"/>
                </a:lnTo>
                <a:lnTo>
                  <a:pt x="70000" y="410763"/>
                </a:lnTo>
                <a:lnTo>
                  <a:pt x="74089" y="411268"/>
                </a:lnTo>
                <a:lnTo>
                  <a:pt x="77585" y="413926"/>
                </a:lnTo>
                <a:lnTo>
                  <a:pt x="84384" y="4114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44"/>
          <p:cNvSpPr/>
          <p:nvPr/>
        </p:nvSpPr>
        <p:spPr>
          <a:xfrm>
            <a:off x="7083742" y="5143500"/>
            <a:ext cx="402909" cy="145733"/>
          </a:xfrm>
          <a:custGeom>
            <a:avLst/>
            <a:gdLst/>
            <a:ahLst/>
            <a:cxnLst/>
            <a:rect l="0" t="0" r="0" b="0"/>
            <a:pathLst>
              <a:path w="402909" h="145733">
                <a:moveTo>
                  <a:pt x="0" y="0"/>
                </a:moveTo>
                <a:lnTo>
                  <a:pt x="9101" y="4551"/>
                </a:lnTo>
                <a:lnTo>
                  <a:pt x="16110" y="6785"/>
                </a:lnTo>
                <a:lnTo>
                  <a:pt x="19312" y="7381"/>
                </a:lnTo>
                <a:lnTo>
                  <a:pt x="24305" y="9683"/>
                </a:lnTo>
                <a:lnTo>
                  <a:pt x="30491" y="13123"/>
                </a:lnTo>
                <a:lnTo>
                  <a:pt x="37472" y="17321"/>
                </a:lnTo>
                <a:lnTo>
                  <a:pt x="43079" y="20120"/>
                </a:lnTo>
                <a:lnTo>
                  <a:pt x="51849" y="23229"/>
                </a:lnTo>
                <a:lnTo>
                  <a:pt x="71242" y="29531"/>
                </a:lnTo>
                <a:lnTo>
                  <a:pt x="77975" y="32070"/>
                </a:lnTo>
                <a:lnTo>
                  <a:pt x="84369" y="34714"/>
                </a:lnTo>
                <a:lnTo>
                  <a:pt x="90536" y="37431"/>
                </a:lnTo>
                <a:lnTo>
                  <a:pt x="97505" y="40194"/>
                </a:lnTo>
                <a:lnTo>
                  <a:pt x="112869" y="45804"/>
                </a:lnTo>
                <a:lnTo>
                  <a:pt x="120013" y="48633"/>
                </a:lnTo>
                <a:lnTo>
                  <a:pt x="126682" y="51472"/>
                </a:lnTo>
                <a:lnTo>
                  <a:pt x="133032" y="54317"/>
                </a:lnTo>
                <a:lnTo>
                  <a:pt x="168028" y="67638"/>
                </a:lnTo>
                <a:lnTo>
                  <a:pt x="226316" y="88938"/>
                </a:lnTo>
                <a:lnTo>
                  <a:pt x="239460" y="93583"/>
                </a:lnTo>
                <a:lnTo>
                  <a:pt x="250128" y="97630"/>
                </a:lnTo>
                <a:lnTo>
                  <a:pt x="259144" y="101282"/>
                </a:lnTo>
                <a:lnTo>
                  <a:pt x="267060" y="104668"/>
                </a:lnTo>
                <a:lnTo>
                  <a:pt x="278052" y="108831"/>
                </a:lnTo>
                <a:lnTo>
                  <a:pt x="317018" y="122839"/>
                </a:lnTo>
                <a:lnTo>
                  <a:pt x="326598" y="126661"/>
                </a:lnTo>
                <a:lnTo>
                  <a:pt x="334889" y="130160"/>
                </a:lnTo>
                <a:lnTo>
                  <a:pt x="342322" y="132493"/>
                </a:lnTo>
                <a:lnTo>
                  <a:pt x="349182" y="134049"/>
                </a:lnTo>
                <a:lnTo>
                  <a:pt x="360933" y="136730"/>
                </a:lnTo>
                <a:lnTo>
                  <a:pt x="369330" y="141096"/>
                </a:lnTo>
                <a:lnTo>
                  <a:pt x="376237" y="143672"/>
                </a:lnTo>
                <a:lnTo>
                  <a:pt x="388020" y="145122"/>
                </a:lnTo>
                <a:lnTo>
                  <a:pt x="402908" y="14573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45"/>
          <p:cNvSpPr/>
          <p:nvPr/>
        </p:nvSpPr>
        <p:spPr>
          <a:xfrm>
            <a:off x="7315200" y="5409247"/>
            <a:ext cx="34143" cy="59501"/>
          </a:xfrm>
          <a:custGeom>
            <a:avLst/>
            <a:gdLst/>
            <a:ahLst/>
            <a:cxnLst/>
            <a:rect l="0" t="0" r="0" b="0"/>
            <a:pathLst>
              <a:path w="34143" h="59501">
                <a:moveTo>
                  <a:pt x="0" y="17145"/>
                </a:moveTo>
                <a:lnTo>
                  <a:pt x="4550" y="26247"/>
                </a:lnTo>
                <a:lnTo>
                  <a:pt x="6844" y="29880"/>
                </a:lnTo>
                <a:lnTo>
                  <a:pt x="9325" y="33255"/>
                </a:lnTo>
                <a:lnTo>
                  <a:pt x="11931" y="36458"/>
                </a:lnTo>
                <a:lnTo>
                  <a:pt x="14622" y="39545"/>
                </a:lnTo>
                <a:lnTo>
                  <a:pt x="17367" y="42556"/>
                </a:lnTo>
                <a:lnTo>
                  <a:pt x="22959" y="48441"/>
                </a:lnTo>
                <a:lnTo>
                  <a:pt x="33791" y="59500"/>
                </a:lnTo>
                <a:lnTo>
                  <a:pt x="33958" y="58717"/>
                </a:lnTo>
                <a:lnTo>
                  <a:pt x="34068" y="57242"/>
                </a:lnTo>
                <a:lnTo>
                  <a:pt x="34142" y="55307"/>
                </a:lnTo>
                <a:lnTo>
                  <a:pt x="33239" y="52111"/>
                </a:lnTo>
                <a:lnTo>
                  <a:pt x="31684" y="48076"/>
                </a:lnTo>
                <a:lnTo>
                  <a:pt x="29695" y="43481"/>
                </a:lnTo>
                <a:lnTo>
                  <a:pt x="24945" y="33295"/>
                </a:lnTo>
                <a:lnTo>
                  <a:pt x="22345" y="27911"/>
                </a:lnTo>
                <a:lnTo>
                  <a:pt x="19659" y="24323"/>
                </a:lnTo>
                <a:lnTo>
                  <a:pt x="16916" y="21931"/>
                </a:lnTo>
                <a:lnTo>
                  <a:pt x="14134" y="20335"/>
                </a:lnTo>
                <a:lnTo>
                  <a:pt x="11327" y="17367"/>
                </a:lnTo>
                <a:lnTo>
                  <a:pt x="8504" y="13483"/>
                </a:ln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46"/>
          <p:cNvSpPr/>
          <p:nvPr/>
        </p:nvSpPr>
        <p:spPr>
          <a:xfrm>
            <a:off x="3063239" y="3917632"/>
            <a:ext cx="25719" cy="317184"/>
          </a:xfrm>
          <a:custGeom>
            <a:avLst/>
            <a:gdLst/>
            <a:ahLst/>
            <a:cxnLst/>
            <a:rect l="0" t="0" r="0" b="0"/>
            <a:pathLst>
              <a:path w="25719" h="317184">
                <a:moveTo>
                  <a:pt x="0" y="0"/>
                </a:moveTo>
                <a:lnTo>
                  <a:pt x="4551" y="9102"/>
                </a:lnTo>
                <a:lnTo>
                  <a:pt x="5892" y="13688"/>
                </a:lnTo>
                <a:lnTo>
                  <a:pt x="6786" y="18650"/>
                </a:lnTo>
                <a:lnTo>
                  <a:pt x="7381" y="23864"/>
                </a:lnTo>
                <a:lnTo>
                  <a:pt x="8731" y="31149"/>
                </a:lnTo>
                <a:lnTo>
                  <a:pt x="12771" y="49404"/>
                </a:lnTo>
                <a:lnTo>
                  <a:pt x="14229" y="63416"/>
                </a:lnTo>
                <a:lnTo>
                  <a:pt x="15201" y="80377"/>
                </a:lnTo>
                <a:lnTo>
                  <a:pt x="16569" y="127956"/>
                </a:lnTo>
                <a:lnTo>
                  <a:pt x="17032" y="165081"/>
                </a:lnTo>
                <a:lnTo>
                  <a:pt x="16117" y="172919"/>
                </a:lnTo>
                <a:lnTo>
                  <a:pt x="14555" y="181002"/>
                </a:lnTo>
                <a:lnTo>
                  <a:pt x="12561" y="189248"/>
                </a:lnTo>
                <a:lnTo>
                  <a:pt x="12184" y="196650"/>
                </a:lnTo>
                <a:lnTo>
                  <a:pt x="12885" y="203490"/>
                </a:lnTo>
                <a:lnTo>
                  <a:pt x="14305" y="209955"/>
                </a:lnTo>
                <a:lnTo>
                  <a:pt x="15252" y="216170"/>
                </a:lnTo>
                <a:lnTo>
                  <a:pt x="15883" y="222218"/>
                </a:lnTo>
                <a:lnTo>
                  <a:pt x="16304" y="228156"/>
                </a:lnTo>
                <a:lnTo>
                  <a:pt x="16772" y="255073"/>
                </a:lnTo>
                <a:lnTo>
                  <a:pt x="17072" y="302585"/>
                </a:lnTo>
                <a:lnTo>
                  <a:pt x="18049" y="307451"/>
                </a:lnTo>
                <a:lnTo>
                  <a:pt x="19653" y="310695"/>
                </a:lnTo>
                <a:lnTo>
                  <a:pt x="25718" y="31718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47"/>
          <p:cNvSpPr/>
          <p:nvPr/>
        </p:nvSpPr>
        <p:spPr>
          <a:xfrm>
            <a:off x="3192287" y="3887075"/>
            <a:ext cx="239185" cy="277850"/>
          </a:xfrm>
          <a:custGeom>
            <a:avLst/>
            <a:gdLst/>
            <a:ahLst/>
            <a:cxnLst/>
            <a:rect l="0" t="0" r="0" b="0"/>
            <a:pathLst>
              <a:path w="239185" h="277850">
                <a:moveTo>
                  <a:pt x="68120" y="30557"/>
                </a:moveTo>
                <a:lnTo>
                  <a:pt x="59018" y="44210"/>
                </a:lnTo>
                <a:lnTo>
                  <a:pt x="55385" y="50137"/>
                </a:lnTo>
                <a:lnTo>
                  <a:pt x="52010" y="55992"/>
                </a:lnTo>
                <a:lnTo>
                  <a:pt x="48807" y="61801"/>
                </a:lnTo>
                <a:lnTo>
                  <a:pt x="45720" y="66627"/>
                </a:lnTo>
                <a:lnTo>
                  <a:pt x="39749" y="74528"/>
                </a:lnTo>
                <a:lnTo>
                  <a:pt x="34919" y="83684"/>
                </a:lnTo>
                <a:lnTo>
                  <a:pt x="28841" y="96455"/>
                </a:lnTo>
                <a:lnTo>
                  <a:pt x="21932" y="111636"/>
                </a:lnTo>
                <a:lnTo>
                  <a:pt x="17325" y="123662"/>
                </a:lnTo>
                <a:lnTo>
                  <a:pt x="14254" y="133585"/>
                </a:lnTo>
                <a:lnTo>
                  <a:pt x="12207" y="142105"/>
                </a:lnTo>
                <a:lnTo>
                  <a:pt x="9890" y="148737"/>
                </a:lnTo>
                <a:lnTo>
                  <a:pt x="7392" y="154112"/>
                </a:lnTo>
                <a:lnTo>
                  <a:pt x="4775" y="158647"/>
                </a:lnTo>
                <a:lnTo>
                  <a:pt x="3030" y="163575"/>
                </a:lnTo>
                <a:lnTo>
                  <a:pt x="1867" y="168766"/>
                </a:lnTo>
                <a:lnTo>
                  <a:pt x="1091" y="174131"/>
                </a:lnTo>
                <a:lnTo>
                  <a:pt x="230" y="182633"/>
                </a:lnTo>
                <a:lnTo>
                  <a:pt x="0" y="186234"/>
                </a:lnTo>
                <a:lnTo>
                  <a:pt x="799" y="193396"/>
                </a:lnTo>
                <a:lnTo>
                  <a:pt x="2284" y="202934"/>
                </a:lnTo>
                <a:lnTo>
                  <a:pt x="4227" y="214055"/>
                </a:lnTo>
                <a:lnTo>
                  <a:pt x="6475" y="222421"/>
                </a:lnTo>
                <a:lnTo>
                  <a:pt x="8926" y="228952"/>
                </a:lnTo>
                <a:lnTo>
                  <a:pt x="11512" y="234258"/>
                </a:lnTo>
                <a:lnTo>
                  <a:pt x="16926" y="242693"/>
                </a:lnTo>
                <a:lnTo>
                  <a:pt x="19703" y="246276"/>
                </a:lnTo>
                <a:lnTo>
                  <a:pt x="23460" y="249617"/>
                </a:lnTo>
                <a:lnTo>
                  <a:pt x="27869" y="252797"/>
                </a:lnTo>
                <a:lnTo>
                  <a:pt x="32713" y="255870"/>
                </a:lnTo>
                <a:lnTo>
                  <a:pt x="36895" y="257918"/>
                </a:lnTo>
                <a:lnTo>
                  <a:pt x="44082" y="260194"/>
                </a:lnTo>
                <a:lnTo>
                  <a:pt x="50452" y="263746"/>
                </a:lnTo>
                <a:lnTo>
                  <a:pt x="53484" y="266026"/>
                </a:lnTo>
                <a:lnTo>
                  <a:pt x="57410" y="267546"/>
                </a:lnTo>
                <a:lnTo>
                  <a:pt x="61932" y="268560"/>
                </a:lnTo>
                <a:lnTo>
                  <a:pt x="66852" y="269236"/>
                </a:lnTo>
                <a:lnTo>
                  <a:pt x="71085" y="270639"/>
                </a:lnTo>
                <a:lnTo>
                  <a:pt x="78328" y="274738"/>
                </a:lnTo>
                <a:lnTo>
                  <a:pt x="84722" y="277194"/>
                </a:lnTo>
                <a:lnTo>
                  <a:pt x="87760" y="277849"/>
                </a:lnTo>
                <a:lnTo>
                  <a:pt x="93596" y="277333"/>
                </a:lnTo>
                <a:lnTo>
                  <a:pt x="101296" y="276037"/>
                </a:lnTo>
                <a:lnTo>
                  <a:pt x="110240" y="274220"/>
                </a:lnTo>
                <a:lnTo>
                  <a:pt x="117155" y="273010"/>
                </a:lnTo>
                <a:lnTo>
                  <a:pt x="122718" y="272202"/>
                </a:lnTo>
                <a:lnTo>
                  <a:pt x="127378" y="271664"/>
                </a:lnTo>
                <a:lnTo>
                  <a:pt x="132391" y="270353"/>
                </a:lnTo>
                <a:lnTo>
                  <a:pt x="137637" y="268525"/>
                </a:lnTo>
                <a:lnTo>
                  <a:pt x="143040" y="266355"/>
                </a:lnTo>
                <a:lnTo>
                  <a:pt x="147594" y="264908"/>
                </a:lnTo>
                <a:lnTo>
                  <a:pt x="151583" y="263944"/>
                </a:lnTo>
                <a:lnTo>
                  <a:pt x="155194" y="263301"/>
                </a:lnTo>
                <a:lnTo>
                  <a:pt x="161747" y="260046"/>
                </a:lnTo>
                <a:lnTo>
                  <a:pt x="164828" y="257845"/>
                </a:lnTo>
                <a:lnTo>
                  <a:pt x="170791" y="250319"/>
                </a:lnTo>
                <a:lnTo>
                  <a:pt x="173715" y="245645"/>
                </a:lnTo>
                <a:lnTo>
                  <a:pt x="177569" y="240624"/>
                </a:lnTo>
                <a:lnTo>
                  <a:pt x="182044" y="235372"/>
                </a:lnTo>
                <a:lnTo>
                  <a:pt x="186931" y="229965"/>
                </a:lnTo>
                <a:lnTo>
                  <a:pt x="191143" y="224456"/>
                </a:lnTo>
                <a:lnTo>
                  <a:pt x="194903" y="218878"/>
                </a:lnTo>
                <a:lnTo>
                  <a:pt x="198362" y="213254"/>
                </a:lnTo>
                <a:lnTo>
                  <a:pt x="202573" y="207600"/>
                </a:lnTo>
                <a:lnTo>
                  <a:pt x="207285" y="201926"/>
                </a:lnTo>
                <a:lnTo>
                  <a:pt x="212332" y="196238"/>
                </a:lnTo>
                <a:lnTo>
                  <a:pt x="215696" y="190541"/>
                </a:lnTo>
                <a:lnTo>
                  <a:pt x="217939" y="184838"/>
                </a:lnTo>
                <a:lnTo>
                  <a:pt x="219434" y="179131"/>
                </a:lnTo>
                <a:lnTo>
                  <a:pt x="220431" y="173421"/>
                </a:lnTo>
                <a:lnTo>
                  <a:pt x="221096" y="167710"/>
                </a:lnTo>
                <a:lnTo>
                  <a:pt x="221539" y="161998"/>
                </a:lnTo>
                <a:lnTo>
                  <a:pt x="222787" y="156284"/>
                </a:lnTo>
                <a:lnTo>
                  <a:pt x="224571" y="150570"/>
                </a:lnTo>
                <a:lnTo>
                  <a:pt x="226713" y="144856"/>
                </a:lnTo>
                <a:lnTo>
                  <a:pt x="228141" y="139141"/>
                </a:lnTo>
                <a:lnTo>
                  <a:pt x="229094" y="133426"/>
                </a:lnTo>
                <a:lnTo>
                  <a:pt x="229728" y="127712"/>
                </a:lnTo>
                <a:lnTo>
                  <a:pt x="231104" y="121045"/>
                </a:lnTo>
                <a:lnTo>
                  <a:pt x="232974" y="113742"/>
                </a:lnTo>
                <a:lnTo>
                  <a:pt x="235172" y="106016"/>
                </a:lnTo>
                <a:lnTo>
                  <a:pt x="236638" y="98961"/>
                </a:lnTo>
                <a:lnTo>
                  <a:pt x="237616" y="92352"/>
                </a:lnTo>
                <a:lnTo>
                  <a:pt x="238267" y="86041"/>
                </a:lnTo>
                <a:lnTo>
                  <a:pt x="238701" y="80882"/>
                </a:lnTo>
                <a:lnTo>
                  <a:pt x="239184" y="72608"/>
                </a:lnTo>
                <a:lnTo>
                  <a:pt x="238360" y="68116"/>
                </a:lnTo>
                <a:lnTo>
                  <a:pt x="236858" y="63217"/>
                </a:lnTo>
                <a:lnTo>
                  <a:pt x="234905" y="58045"/>
                </a:lnTo>
                <a:lnTo>
                  <a:pt x="232734" y="49759"/>
                </a:lnTo>
                <a:lnTo>
                  <a:pt x="232155" y="46216"/>
                </a:lnTo>
                <a:lnTo>
                  <a:pt x="228972" y="39739"/>
                </a:lnTo>
                <a:lnTo>
                  <a:pt x="224382" y="33686"/>
                </a:lnTo>
                <a:lnTo>
                  <a:pt x="219167" y="27820"/>
                </a:lnTo>
                <a:lnTo>
                  <a:pt x="213675" y="22038"/>
                </a:lnTo>
                <a:lnTo>
                  <a:pt x="202387" y="10565"/>
                </a:lnTo>
                <a:lnTo>
                  <a:pt x="199542" y="8657"/>
                </a:lnTo>
                <a:lnTo>
                  <a:pt x="193840" y="6536"/>
                </a:lnTo>
                <a:lnTo>
                  <a:pt x="190033" y="5971"/>
                </a:lnTo>
                <a:lnTo>
                  <a:pt x="185590" y="5593"/>
                </a:lnTo>
                <a:lnTo>
                  <a:pt x="180724" y="5342"/>
                </a:lnTo>
                <a:lnTo>
                  <a:pt x="176527" y="4222"/>
                </a:lnTo>
                <a:lnTo>
                  <a:pt x="169323" y="438"/>
                </a:lnTo>
                <a:lnTo>
                  <a:pt x="165116" y="0"/>
                </a:lnTo>
                <a:lnTo>
                  <a:pt x="160407" y="661"/>
                </a:lnTo>
                <a:lnTo>
                  <a:pt x="155362" y="2054"/>
                </a:lnTo>
                <a:lnTo>
                  <a:pt x="149141" y="2982"/>
                </a:lnTo>
                <a:lnTo>
                  <a:pt x="142137" y="3601"/>
                </a:lnTo>
                <a:lnTo>
                  <a:pt x="134610" y="4014"/>
                </a:lnTo>
                <a:lnTo>
                  <a:pt x="126734" y="5242"/>
                </a:lnTo>
                <a:lnTo>
                  <a:pt x="118626" y="7013"/>
                </a:lnTo>
                <a:lnTo>
                  <a:pt x="110363" y="9146"/>
                </a:lnTo>
                <a:lnTo>
                  <a:pt x="103902" y="11520"/>
                </a:lnTo>
                <a:lnTo>
                  <a:pt x="98642" y="14056"/>
                </a:lnTo>
                <a:lnTo>
                  <a:pt x="68120" y="219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48"/>
          <p:cNvSpPr/>
          <p:nvPr/>
        </p:nvSpPr>
        <p:spPr>
          <a:xfrm>
            <a:off x="7100887" y="3986212"/>
            <a:ext cx="188596" cy="240031"/>
          </a:xfrm>
          <a:custGeom>
            <a:avLst/>
            <a:gdLst/>
            <a:ahLst/>
            <a:cxnLst/>
            <a:rect l="0" t="0" r="0" b="0"/>
            <a:pathLst>
              <a:path w="188596" h="240031">
                <a:moveTo>
                  <a:pt x="0" y="0"/>
                </a:moveTo>
                <a:lnTo>
                  <a:pt x="4551" y="4551"/>
                </a:lnTo>
                <a:lnTo>
                  <a:pt x="9326" y="11865"/>
                </a:lnTo>
                <a:lnTo>
                  <a:pt x="11932" y="16482"/>
                </a:lnTo>
                <a:lnTo>
                  <a:pt x="14622" y="20513"/>
                </a:lnTo>
                <a:lnTo>
                  <a:pt x="20151" y="27532"/>
                </a:lnTo>
                <a:lnTo>
                  <a:pt x="25784" y="33827"/>
                </a:lnTo>
                <a:lnTo>
                  <a:pt x="28619" y="36838"/>
                </a:lnTo>
                <a:lnTo>
                  <a:pt x="41711" y="50179"/>
                </a:lnTo>
                <a:lnTo>
                  <a:pt x="45905" y="55361"/>
                </a:lnTo>
                <a:lnTo>
                  <a:pt x="49654" y="60720"/>
                </a:lnTo>
                <a:lnTo>
                  <a:pt x="53105" y="66197"/>
                </a:lnTo>
                <a:lnTo>
                  <a:pt x="56359" y="70801"/>
                </a:lnTo>
                <a:lnTo>
                  <a:pt x="59480" y="74824"/>
                </a:lnTo>
                <a:lnTo>
                  <a:pt x="62513" y="78457"/>
                </a:lnTo>
                <a:lnTo>
                  <a:pt x="65488" y="82785"/>
                </a:lnTo>
                <a:lnTo>
                  <a:pt x="68424" y="87575"/>
                </a:lnTo>
                <a:lnTo>
                  <a:pt x="71333" y="92673"/>
                </a:lnTo>
                <a:lnTo>
                  <a:pt x="75178" y="97977"/>
                </a:lnTo>
                <a:lnTo>
                  <a:pt x="79646" y="103418"/>
                </a:lnTo>
                <a:lnTo>
                  <a:pt x="84530" y="108951"/>
                </a:lnTo>
                <a:lnTo>
                  <a:pt x="89691" y="115496"/>
                </a:lnTo>
                <a:lnTo>
                  <a:pt x="95036" y="122718"/>
                </a:lnTo>
                <a:lnTo>
                  <a:pt x="100505" y="130389"/>
                </a:lnTo>
                <a:lnTo>
                  <a:pt x="105103" y="136456"/>
                </a:lnTo>
                <a:lnTo>
                  <a:pt x="109121" y="141453"/>
                </a:lnTo>
                <a:lnTo>
                  <a:pt x="112753" y="145737"/>
                </a:lnTo>
                <a:lnTo>
                  <a:pt x="116126" y="149546"/>
                </a:lnTo>
                <a:lnTo>
                  <a:pt x="122414" y="156317"/>
                </a:lnTo>
                <a:lnTo>
                  <a:pt x="125425" y="160409"/>
                </a:lnTo>
                <a:lnTo>
                  <a:pt x="128384" y="165042"/>
                </a:lnTo>
                <a:lnTo>
                  <a:pt x="131309" y="170035"/>
                </a:lnTo>
                <a:lnTo>
                  <a:pt x="134212" y="174317"/>
                </a:lnTo>
                <a:lnTo>
                  <a:pt x="139977" y="181614"/>
                </a:lnTo>
                <a:lnTo>
                  <a:pt x="145714" y="188033"/>
                </a:lnTo>
                <a:lnTo>
                  <a:pt x="148579" y="191078"/>
                </a:lnTo>
                <a:lnTo>
                  <a:pt x="161710" y="204465"/>
                </a:lnTo>
                <a:lnTo>
                  <a:pt x="164957" y="208700"/>
                </a:lnTo>
                <a:lnTo>
                  <a:pt x="168564" y="215946"/>
                </a:lnTo>
                <a:lnTo>
                  <a:pt x="170168" y="222341"/>
                </a:lnTo>
                <a:lnTo>
                  <a:pt x="170595" y="225380"/>
                </a:lnTo>
                <a:lnTo>
                  <a:pt x="171832" y="227406"/>
                </a:lnTo>
                <a:lnTo>
                  <a:pt x="173610" y="228757"/>
                </a:lnTo>
                <a:lnTo>
                  <a:pt x="175747" y="229657"/>
                </a:lnTo>
                <a:lnTo>
                  <a:pt x="180663" y="233197"/>
                </a:lnTo>
                <a:lnTo>
                  <a:pt x="188595"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49"/>
          <p:cNvSpPr/>
          <p:nvPr/>
        </p:nvSpPr>
        <p:spPr>
          <a:xfrm>
            <a:off x="7092315" y="3969067"/>
            <a:ext cx="222886" cy="222886"/>
          </a:xfrm>
          <a:custGeom>
            <a:avLst/>
            <a:gdLst/>
            <a:ahLst/>
            <a:cxnLst/>
            <a:rect l="0" t="0" r="0" b="0"/>
            <a:pathLst>
              <a:path w="222886" h="222886">
                <a:moveTo>
                  <a:pt x="222885" y="0"/>
                </a:moveTo>
                <a:lnTo>
                  <a:pt x="213783" y="9102"/>
                </a:lnTo>
                <a:lnTo>
                  <a:pt x="211102" y="12735"/>
                </a:lnTo>
                <a:lnTo>
                  <a:pt x="208123" y="19313"/>
                </a:lnTo>
                <a:lnTo>
                  <a:pt x="205424" y="23353"/>
                </a:lnTo>
                <a:lnTo>
                  <a:pt x="201718" y="27951"/>
                </a:lnTo>
                <a:lnTo>
                  <a:pt x="197344" y="32922"/>
                </a:lnTo>
                <a:lnTo>
                  <a:pt x="193475" y="38140"/>
                </a:lnTo>
                <a:lnTo>
                  <a:pt x="189943" y="43524"/>
                </a:lnTo>
                <a:lnTo>
                  <a:pt x="186636" y="49019"/>
                </a:lnTo>
                <a:lnTo>
                  <a:pt x="181574" y="54587"/>
                </a:lnTo>
                <a:lnTo>
                  <a:pt x="175342" y="60204"/>
                </a:lnTo>
                <a:lnTo>
                  <a:pt x="168329" y="65854"/>
                </a:lnTo>
                <a:lnTo>
                  <a:pt x="161749" y="71525"/>
                </a:lnTo>
                <a:lnTo>
                  <a:pt x="155458" y="77211"/>
                </a:lnTo>
                <a:lnTo>
                  <a:pt x="149359" y="82906"/>
                </a:lnTo>
                <a:lnTo>
                  <a:pt x="36081" y="195378"/>
                </a:lnTo>
                <a:lnTo>
                  <a:pt x="30722" y="199785"/>
                </a:lnTo>
                <a:lnTo>
                  <a:pt x="25244" y="203675"/>
                </a:lnTo>
                <a:lnTo>
                  <a:pt x="19686" y="207221"/>
                </a:lnTo>
                <a:lnTo>
                  <a:pt x="15982" y="210537"/>
                </a:lnTo>
                <a:lnTo>
                  <a:pt x="13512" y="213701"/>
                </a:lnTo>
                <a:lnTo>
                  <a:pt x="11866" y="216762"/>
                </a:lnTo>
                <a:lnTo>
                  <a:pt x="9815" y="218803"/>
                </a:lnTo>
                <a:lnTo>
                  <a:pt x="7496" y="220164"/>
                </a:lnTo>
                <a:lnTo>
                  <a:pt x="0"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50"/>
          <p:cNvSpPr/>
          <p:nvPr/>
        </p:nvSpPr>
        <p:spPr>
          <a:xfrm>
            <a:off x="7383780" y="4063718"/>
            <a:ext cx="265748" cy="16793"/>
          </a:xfrm>
          <a:custGeom>
            <a:avLst/>
            <a:gdLst/>
            <a:ahLst/>
            <a:cxnLst/>
            <a:rect l="0" t="0" r="0" b="0"/>
            <a:pathLst>
              <a:path w="265748" h="16793">
                <a:moveTo>
                  <a:pt x="0" y="8219"/>
                </a:moveTo>
                <a:lnTo>
                  <a:pt x="18203" y="8219"/>
                </a:lnTo>
                <a:lnTo>
                  <a:pt x="29280" y="7267"/>
                </a:lnTo>
                <a:lnTo>
                  <a:pt x="42380" y="5679"/>
                </a:lnTo>
                <a:lnTo>
                  <a:pt x="56828" y="3669"/>
                </a:lnTo>
                <a:lnTo>
                  <a:pt x="71223" y="2328"/>
                </a:lnTo>
                <a:lnTo>
                  <a:pt x="85581" y="1434"/>
                </a:lnTo>
                <a:lnTo>
                  <a:pt x="113284" y="441"/>
                </a:lnTo>
                <a:lnTo>
                  <a:pt x="138295" y="0"/>
                </a:lnTo>
                <a:lnTo>
                  <a:pt x="150299" y="835"/>
                </a:lnTo>
                <a:lnTo>
                  <a:pt x="162112" y="2343"/>
                </a:lnTo>
                <a:lnTo>
                  <a:pt x="173797" y="4302"/>
                </a:lnTo>
                <a:lnTo>
                  <a:pt x="183492" y="5608"/>
                </a:lnTo>
                <a:lnTo>
                  <a:pt x="191860" y="6478"/>
                </a:lnTo>
                <a:lnTo>
                  <a:pt x="199344" y="7059"/>
                </a:lnTo>
                <a:lnTo>
                  <a:pt x="207191" y="7445"/>
                </a:lnTo>
                <a:lnTo>
                  <a:pt x="223530" y="7875"/>
                </a:lnTo>
                <a:lnTo>
                  <a:pt x="231887" y="8943"/>
                </a:lnTo>
                <a:lnTo>
                  <a:pt x="240316" y="10606"/>
                </a:lnTo>
                <a:lnTo>
                  <a:pt x="265747" y="1679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51"/>
          <p:cNvSpPr/>
          <p:nvPr/>
        </p:nvSpPr>
        <p:spPr>
          <a:xfrm>
            <a:off x="7469505" y="3951922"/>
            <a:ext cx="60008" cy="231458"/>
          </a:xfrm>
          <a:custGeom>
            <a:avLst/>
            <a:gdLst/>
            <a:ahLst/>
            <a:cxnLst/>
            <a:rect l="0" t="0" r="0" b="0"/>
            <a:pathLst>
              <a:path w="60008" h="231458">
                <a:moveTo>
                  <a:pt x="0" y="0"/>
                </a:moveTo>
                <a:lnTo>
                  <a:pt x="0" y="13653"/>
                </a:lnTo>
                <a:lnTo>
                  <a:pt x="952" y="18627"/>
                </a:lnTo>
                <a:lnTo>
                  <a:pt x="2540" y="22895"/>
                </a:lnTo>
                <a:lnTo>
                  <a:pt x="4551" y="26694"/>
                </a:lnTo>
                <a:lnTo>
                  <a:pt x="5891" y="30178"/>
                </a:lnTo>
                <a:lnTo>
                  <a:pt x="7381" y="36590"/>
                </a:lnTo>
                <a:lnTo>
                  <a:pt x="9683" y="42491"/>
                </a:lnTo>
                <a:lnTo>
                  <a:pt x="13122" y="50235"/>
                </a:lnTo>
                <a:lnTo>
                  <a:pt x="17321" y="59207"/>
                </a:lnTo>
                <a:lnTo>
                  <a:pt x="20120" y="67094"/>
                </a:lnTo>
                <a:lnTo>
                  <a:pt x="21985" y="74257"/>
                </a:lnTo>
                <a:lnTo>
                  <a:pt x="23229" y="80937"/>
                </a:lnTo>
                <a:lnTo>
                  <a:pt x="25963" y="89201"/>
                </a:lnTo>
                <a:lnTo>
                  <a:pt x="29692" y="98520"/>
                </a:lnTo>
                <a:lnTo>
                  <a:pt x="34081" y="108542"/>
                </a:lnTo>
                <a:lnTo>
                  <a:pt x="37008" y="117129"/>
                </a:lnTo>
                <a:lnTo>
                  <a:pt x="38959" y="124759"/>
                </a:lnTo>
                <a:lnTo>
                  <a:pt x="40261" y="131750"/>
                </a:lnTo>
                <a:lnTo>
                  <a:pt x="42080" y="138316"/>
                </a:lnTo>
                <a:lnTo>
                  <a:pt x="44246" y="144598"/>
                </a:lnTo>
                <a:lnTo>
                  <a:pt x="46643" y="150691"/>
                </a:lnTo>
                <a:lnTo>
                  <a:pt x="48240" y="155706"/>
                </a:lnTo>
                <a:lnTo>
                  <a:pt x="49305" y="160001"/>
                </a:lnTo>
                <a:lnTo>
                  <a:pt x="50015" y="163818"/>
                </a:lnTo>
                <a:lnTo>
                  <a:pt x="50488" y="169219"/>
                </a:lnTo>
                <a:lnTo>
                  <a:pt x="50804" y="175678"/>
                </a:lnTo>
                <a:lnTo>
                  <a:pt x="51248" y="193340"/>
                </a:lnTo>
                <a:lnTo>
                  <a:pt x="51310" y="197474"/>
                </a:lnTo>
                <a:lnTo>
                  <a:pt x="52304" y="201182"/>
                </a:lnTo>
                <a:lnTo>
                  <a:pt x="53919" y="204606"/>
                </a:lnTo>
                <a:lnTo>
                  <a:pt x="55948" y="207841"/>
                </a:lnTo>
                <a:lnTo>
                  <a:pt x="57302" y="210951"/>
                </a:lnTo>
                <a:lnTo>
                  <a:pt x="58805" y="216946"/>
                </a:lnTo>
                <a:lnTo>
                  <a:pt x="59473" y="222785"/>
                </a:lnTo>
                <a:lnTo>
                  <a:pt x="60007" y="23145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52"/>
          <p:cNvSpPr/>
          <p:nvPr/>
        </p:nvSpPr>
        <p:spPr>
          <a:xfrm>
            <a:off x="7675244" y="3926309"/>
            <a:ext cx="205328" cy="248456"/>
          </a:xfrm>
          <a:custGeom>
            <a:avLst/>
            <a:gdLst/>
            <a:ahLst/>
            <a:cxnLst/>
            <a:rect l="0" t="0" r="0" b="0"/>
            <a:pathLst>
              <a:path w="205328" h="248456">
                <a:moveTo>
                  <a:pt x="34290" y="8468"/>
                </a:moveTo>
                <a:lnTo>
                  <a:pt x="47943" y="8468"/>
                </a:lnTo>
                <a:lnTo>
                  <a:pt x="52917" y="7516"/>
                </a:lnTo>
                <a:lnTo>
                  <a:pt x="57186" y="5928"/>
                </a:lnTo>
                <a:lnTo>
                  <a:pt x="60984" y="3917"/>
                </a:lnTo>
                <a:lnTo>
                  <a:pt x="65421" y="2577"/>
                </a:lnTo>
                <a:lnTo>
                  <a:pt x="70285" y="1683"/>
                </a:lnTo>
                <a:lnTo>
                  <a:pt x="75431" y="1087"/>
                </a:lnTo>
                <a:lnTo>
                  <a:pt x="79815" y="690"/>
                </a:lnTo>
                <a:lnTo>
                  <a:pt x="83690" y="425"/>
                </a:lnTo>
                <a:lnTo>
                  <a:pt x="87226" y="249"/>
                </a:lnTo>
                <a:lnTo>
                  <a:pt x="96235" y="52"/>
                </a:lnTo>
                <a:lnTo>
                  <a:pt x="101304" y="0"/>
                </a:lnTo>
                <a:lnTo>
                  <a:pt x="109446" y="918"/>
                </a:lnTo>
                <a:lnTo>
                  <a:pt x="119637" y="2482"/>
                </a:lnTo>
                <a:lnTo>
                  <a:pt x="131193" y="4478"/>
                </a:lnTo>
                <a:lnTo>
                  <a:pt x="139850" y="6760"/>
                </a:lnTo>
                <a:lnTo>
                  <a:pt x="146573" y="9235"/>
                </a:lnTo>
                <a:lnTo>
                  <a:pt x="152008" y="11837"/>
                </a:lnTo>
                <a:lnTo>
                  <a:pt x="156584" y="14524"/>
                </a:lnTo>
                <a:lnTo>
                  <a:pt x="160587" y="17268"/>
                </a:lnTo>
                <a:lnTo>
                  <a:pt x="164208" y="20049"/>
                </a:lnTo>
                <a:lnTo>
                  <a:pt x="166623" y="22856"/>
                </a:lnTo>
                <a:lnTo>
                  <a:pt x="168232" y="25680"/>
                </a:lnTo>
                <a:lnTo>
                  <a:pt x="170020" y="31358"/>
                </a:lnTo>
                <a:lnTo>
                  <a:pt x="170815" y="37056"/>
                </a:lnTo>
                <a:lnTo>
                  <a:pt x="170074" y="39909"/>
                </a:lnTo>
                <a:lnTo>
                  <a:pt x="166712" y="45620"/>
                </a:lnTo>
                <a:lnTo>
                  <a:pt x="162042" y="51333"/>
                </a:lnTo>
                <a:lnTo>
                  <a:pt x="156791" y="57999"/>
                </a:lnTo>
                <a:lnTo>
                  <a:pt x="154058" y="62444"/>
                </a:lnTo>
                <a:lnTo>
                  <a:pt x="151283" y="67312"/>
                </a:lnTo>
                <a:lnTo>
                  <a:pt x="147528" y="71510"/>
                </a:lnTo>
                <a:lnTo>
                  <a:pt x="143120" y="75261"/>
                </a:lnTo>
                <a:lnTo>
                  <a:pt x="138276" y="78714"/>
                </a:lnTo>
                <a:lnTo>
                  <a:pt x="134094" y="81969"/>
                </a:lnTo>
                <a:lnTo>
                  <a:pt x="130354" y="85091"/>
                </a:lnTo>
                <a:lnTo>
                  <a:pt x="126907" y="88125"/>
                </a:lnTo>
                <a:lnTo>
                  <a:pt x="120539" y="94036"/>
                </a:lnTo>
                <a:lnTo>
                  <a:pt x="117507" y="96946"/>
                </a:lnTo>
                <a:lnTo>
                  <a:pt x="113580" y="99839"/>
                </a:lnTo>
                <a:lnTo>
                  <a:pt x="109058" y="102719"/>
                </a:lnTo>
                <a:lnTo>
                  <a:pt x="104138" y="105592"/>
                </a:lnTo>
                <a:lnTo>
                  <a:pt x="98000" y="108460"/>
                </a:lnTo>
                <a:lnTo>
                  <a:pt x="91051" y="111324"/>
                </a:lnTo>
                <a:lnTo>
                  <a:pt x="73020" y="118215"/>
                </a:lnTo>
                <a:lnTo>
                  <a:pt x="71540" y="117827"/>
                </a:lnTo>
                <a:lnTo>
                  <a:pt x="70553" y="116617"/>
                </a:lnTo>
                <a:lnTo>
                  <a:pt x="69896" y="114857"/>
                </a:lnTo>
                <a:lnTo>
                  <a:pt x="70410" y="112732"/>
                </a:lnTo>
                <a:lnTo>
                  <a:pt x="73521" y="107830"/>
                </a:lnTo>
                <a:lnTo>
                  <a:pt x="75685" y="106142"/>
                </a:lnTo>
                <a:lnTo>
                  <a:pt x="78079" y="105017"/>
                </a:lnTo>
                <a:lnTo>
                  <a:pt x="83280" y="103766"/>
                </a:lnTo>
                <a:lnTo>
                  <a:pt x="88766" y="103210"/>
                </a:lnTo>
                <a:lnTo>
                  <a:pt x="94420" y="102109"/>
                </a:lnTo>
                <a:lnTo>
                  <a:pt x="110862" y="98347"/>
                </a:lnTo>
                <a:lnTo>
                  <a:pt x="118676" y="97915"/>
                </a:lnTo>
                <a:lnTo>
                  <a:pt x="125790" y="98579"/>
                </a:lnTo>
                <a:lnTo>
                  <a:pt x="132438" y="99975"/>
                </a:lnTo>
                <a:lnTo>
                  <a:pt x="139727" y="100905"/>
                </a:lnTo>
                <a:lnTo>
                  <a:pt x="147444" y="101525"/>
                </a:lnTo>
                <a:lnTo>
                  <a:pt x="155447" y="101939"/>
                </a:lnTo>
                <a:lnTo>
                  <a:pt x="162686" y="103167"/>
                </a:lnTo>
                <a:lnTo>
                  <a:pt x="169417" y="104938"/>
                </a:lnTo>
                <a:lnTo>
                  <a:pt x="175810" y="107071"/>
                </a:lnTo>
                <a:lnTo>
                  <a:pt x="181025" y="109446"/>
                </a:lnTo>
                <a:lnTo>
                  <a:pt x="185453" y="111982"/>
                </a:lnTo>
                <a:lnTo>
                  <a:pt x="189358" y="114625"/>
                </a:lnTo>
                <a:lnTo>
                  <a:pt x="191962" y="117339"/>
                </a:lnTo>
                <a:lnTo>
                  <a:pt x="193697" y="120101"/>
                </a:lnTo>
                <a:lnTo>
                  <a:pt x="196578" y="126663"/>
                </a:lnTo>
                <a:lnTo>
                  <a:pt x="201034" y="135929"/>
                </a:lnTo>
                <a:lnTo>
                  <a:pt x="202603" y="141067"/>
                </a:lnTo>
                <a:lnTo>
                  <a:pt x="203649" y="146397"/>
                </a:lnTo>
                <a:lnTo>
                  <a:pt x="204346" y="151856"/>
                </a:lnTo>
                <a:lnTo>
                  <a:pt x="204811" y="156447"/>
                </a:lnTo>
                <a:lnTo>
                  <a:pt x="205327" y="164089"/>
                </a:lnTo>
                <a:lnTo>
                  <a:pt x="204513" y="169366"/>
                </a:lnTo>
                <a:lnTo>
                  <a:pt x="203016" y="175741"/>
                </a:lnTo>
                <a:lnTo>
                  <a:pt x="201067" y="182848"/>
                </a:lnTo>
                <a:lnTo>
                  <a:pt x="198815" y="188539"/>
                </a:lnTo>
                <a:lnTo>
                  <a:pt x="196361" y="193286"/>
                </a:lnTo>
                <a:lnTo>
                  <a:pt x="193774" y="197402"/>
                </a:lnTo>
                <a:lnTo>
                  <a:pt x="189190" y="202051"/>
                </a:lnTo>
                <a:lnTo>
                  <a:pt x="183277" y="207056"/>
                </a:lnTo>
                <a:lnTo>
                  <a:pt x="176477" y="212298"/>
                </a:lnTo>
                <a:lnTo>
                  <a:pt x="170991" y="215792"/>
                </a:lnTo>
                <a:lnTo>
                  <a:pt x="166382" y="218122"/>
                </a:lnTo>
                <a:lnTo>
                  <a:pt x="162356" y="219675"/>
                </a:lnTo>
                <a:lnTo>
                  <a:pt x="157768" y="221663"/>
                </a:lnTo>
                <a:lnTo>
                  <a:pt x="147590" y="226411"/>
                </a:lnTo>
                <a:lnTo>
                  <a:pt x="143161" y="229011"/>
                </a:lnTo>
                <a:lnTo>
                  <a:pt x="139256" y="231696"/>
                </a:lnTo>
                <a:lnTo>
                  <a:pt x="135700" y="234440"/>
                </a:lnTo>
                <a:lnTo>
                  <a:pt x="129519" y="237221"/>
                </a:lnTo>
                <a:lnTo>
                  <a:pt x="121589" y="240028"/>
                </a:lnTo>
                <a:lnTo>
                  <a:pt x="112492" y="242851"/>
                </a:lnTo>
                <a:lnTo>
                  <a:pt x="105475" y="244734"/>
                </a:lnTo>
                <a:lnTo>
                  <a:pt x="99844" y="245989"/>
                </a:lnTo>
                <a:lnTo>
                  <a:pt x="95139" y="246825"/>
                </a:lnTo>
                <a:lnTo>
                  <a:pt x="89144" y="247383"/>
                </a:lnTo>
                <a:lnTo>
                  <a:pt x="82289" y="247755"/>
                </a:lnTo>
                <a:lnTo>
                  <a:pt x="68006" y="248167"/>
                </a:lnTo>
                <a:lnTo>
                  <a:pt x="40774" y="248433"/>
                </a:lnTo>
                <a:lnTo>
                  <a:pt x="32897" y="248455"/>
                </a:lnTo>
                <a:lnTo>
                  <a:pt x="26695" y="247517"/>
                </a:lnTo>
                <a:lnTo>
                  <a:pt x="21607" y="245939"/>
                </a:lnTo>
                <a:lnTo>
                  <a:pt x="17262" y="243934"/>
                </a:lnTo>
                <a:lnTo>
                  <a:pt x="13413" y="242598"/>
                </a:lnTo>
                <a:lnTo>
                  <a:pt x="9895" y="241707"/>
                </a:lnTo>
                <a:lnTo>
                  <a:pt x="6597" y="241114"/>
                </a:lnTo>
                <a:lnTo>
                  <a:pt x="4398" y="239765"/>
                </a:lnTo>
                <a:lnTo>
                  <a:pt x="2932" y="237913"/>
                </a:lnTo>
                <a:lnTo>
                  <a:pt x="0" y="23135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53"/>
          <p:cNvSpPr/>
          <p:nvPr/>
        </p:nvSpPr>
        <p:spPr>
          <a:xfrm>
            <a:off x="7538084" y="4397692"/>
            <a:ext cx="145734" cy="188596"/>
          </a:xfrm>
          <a:custGeom>
            <a:avLst/>
            <a:gdLst/>
            <a:ahLst/>
            <a:cxnLst/>
            <a:rect l="0" t="0" r="0" b="0"/>
            <a:pathLst>
              <a:path w="145734" h="188596">
                <a:moveTo>
                  <a:pt x="0" y="0"/>
                </a:moveTo>
                <a:lnTo>
                  <a:pt x="9102" y="13653"/>
                </a:lnTo>
                <a:lnTo>
                  <a:pt x="11783" y="18627"/>
                </a:lnTo>
                <a:lnTo>
                  <a:pt x="13571" y="22895"/>
                </a:lnTo>
                <a:lnTo>
                  <a:pt x="14762" y="26694"/>
                </a:lnTo>
                <a:lnTo>
                  <a:pt x="16509" y="30178"/>
                </a:lnTo>
                <a:lnTo>
                  <a:pt x="18626" y="33454"/>
                </a:lnTo>
                <a:lnTo>
                  <a:pt x="20991" y="36590"/>
                </a:lnTo>
                <a:lnTo>
                  <a:pt x="23519" y="39633"/>
                </a:lnTo>
                <a:lnTo>
                  <a:pt x="26157" y="42615"/>
                </a:lnTo>
                <a:lnTo>
                  <a:pt x="28868" y="45555"/>
                </a:lnTo>
                <a:lnTo>
                  <a:pt x="30675" y="49420"/>
                </a:lnTo>
                <a:lnTo>
                  <a:pt x="31881" y="53902"/>
                </a:lnTo>
                <a:lnTo>
                  <a:pt x="32684" y="58794"/>
                </a:lnTo>
                <a:lnTo>
                  <a:pt x="34172" y="63009"/>
                </a:lnTo>
                <a:lnTo>
                  <a:pt x="36117" y="66771"/>
                </a:lnTo>
                <a:lnTo>
                  <a:pt x="38365" y="70231"/>
                </a:lnTo>
                <a:lnTo>
                  <a:pt x="41769" y="73491"/>
                </a:lnTo>
                <a:lnTo>
                  <a:pt x="45944" y="76617"/>
                </a:lnTo>
                <a:lnTo>
                  <a:pt x="50632" y="79652"/>
                </a:lnTo>
                <a:lnTo>
                  <a:pt x="55662" y="84534"/>
                </a:lnTo>
                <a:lnTo>
                  <a:pt x="60921" y="90646"/>
                </a:lnTo>
                <a:lnTo>
                  <a:pt x="66331" y="97578"/>
                </a:lnTo>
                <a:lnTo>
                  <a:pt x="69939" y="103152"/>
                </a:lnTo>
                <a:lnTo>
                  <a:pt x="72343" y="107821"/>
                </a:lnTo>
                <a:lnTo>
                  <a:pt x="73947" y="111886"/>
                </a:lnTo>
                <a:lnTo>
                  <a:pt x="75968" y="116501"/>
                </a:lnTo>
                <a:lnTo>
                  <a:pt x="80754" y="126708"/>
                </a:lnTo>
                <a:lnTo>
                  <a:pt x="83363" y="131145"/>
                </a:lnTo>
                <a:lnTo>
                  <a:pt x="86056" y="135054"/>
                </a:lnTo>
                <a:lnTo>
                  <a:pt x="88803" y="138614"/>
                </a:lnTo>
                <a:lnTo>
                  <a:pt x="92540" y="141939"/>
                </a:lnTo>
                <a:lnTo>
                  <a:pt x="96936" y="145109"/>
                </a:lnTo>
                <a:lnTo>
                  <a:pt x="101772" y="148175"/>
                </a:lnTo>
                <a:lnTo>
                  <a:pt x="105948" y="151171"/>
                </a:lnTo>
                <a:lnTo>
                  <a:pt x="109685" y="154120"/>
                </a:lnTo>
                <a:lnTo>
                  <a:pt x="113128" y="157040"/>
                </a:lnTo>
                <a:lnTo>
                  <a:pt x="115424" y="159938"/>
                </a:lnTo>
                <a:lnTo>
                  <a:pt x="117975" y="165698"/>
                </a:lnTo>
                <a:lnTo>
                  <a:pt x="119608" y="167616"/>
                </a:lnTo>
                <a:lnTo>
                  <a:pt x="121649" y="168894"/>
                </a:lnTo>
                <a:lnTo>
                  <a:pt x="123963" y="169746"/>
                </a:lnTo>
                <a:lnTo>
                  <a:pt x="126456" y="171267"/>
                </a:lnTo>
                <a:lnTo>
                  <a:pt x="129072" y="173233"/>
                </a:lnTo>
                <a:lnTo>
                  <a:pt x="135563" y="178682"/>
                </a:lnTo>
                <a:lnTo>
                  <a:pt x="138990" y="181966"/>
                </a:lnTo>
                <a:lnTo>
                  <a:pt x="145733" y="1885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54"/>
          <p:cNvSpPr/>
          <p:nvPr/>
        </p:nvSpPr>
        <p:spPr>
          <a:xfrm>
            <a:off x="7520940" y="4380547"/>
            <a:ext cx="162878" cy="222886"/>
          </a:xfrm>
          <a:custGeom>
            <a:avLst/>
            <a:gdLst/>
            <a:ahLst/>
            <a:cxnLst/>
            <a:rect l="0" t="0" r="0" b="0"/>
            <a:pathLst>
              <a:path w="162878" h="222886">
                <a:moveTo>
                  <a:pt x="162877" y="0"/>
                </a:moveTo>
                <a:lnTo>
                  <a:pt x="153776" y="13653"/>
                </a:lnTo>
                <a:lnTo>
                  <a:pt x="151094" y="18627"/>
                </a:lnTo>
                <a:lnTo>
                  <a:pt x="149308" y="22895"/>
                </a:lnTo>
                <a:lnTo>
                  <a:pt x="148115" y="26694"/>
                </a:lnTo>
                <a:lnTo>
                  <a:pt x="145416" y="32083"/>
                </a:lnTo>
                <a:lnTo>
                  <a:pt x="141712" y="38534"/>
                </a:lnTo>
                <a:lnTo>
                  <a:pt x="137336" y="45692"/>
                </a:lnTo>
                <a:lnTo>
                  <a:pt x="133467" y="52369"/>
                </a:lnTo>
                <a:lnTo>
                  <a:pt x="126628" y="64867"/>
                </a:lnTo>
                <a:lnTo>
                  <a:pt x="112873" y="91716"/>
                </a:lnTo>
                <a:lnTo>
                  <a:pt x="107633" y="100196"/>
                </a:lnTo>
                <a:lnTo>
                  <a:pt x="102235" y="107755"/>
                </a:lnTo>
                <a:lnTo>
                  <a:pt x="96732" y="114700"/>
                </a:lnTo>
                <a:lnTo>
                  <a:pt x="89252" y="123139"/>
                </a:lnTo>
                <a:lnTo>
                  <a:pt x="70783" y="142676"/>
                </a:lnTo>
                <a:lnTo>
                  <a:pt x="63381" y="151315"/>
                </a:lnTo>
                <a:lnTo>
                  <a:pt x="57494" y="158979"/>
                </a:lnTo>
                <a:lnTo>
                  <a:pt x="52617" y="165994"/>
                </a:lnTo>
                <a:lnTo>
                  <a:pt x="47460" y="172575"/>
                </a:lnTo>
                <a:lnTo>
                  <a:pt x="42117" y="178868"/>
                </a:lnTo>
                <a:lnTo>
                  <a:pt x="32054" y="189987"/>
                </a:lnTo>
                <a:lnTo>
                  <a:pt x="24405" y="198104"/>
                </a:lnTo>
                <a:lnTo>
                  <a:pt x="14745" y="208028"/>
                </a:lnTo>
                <a:lnTo>
                  <a:pt x="11735" y="210123"/>
                </a:lnTo>
                <a:lnTo>
                  <a:pt x="8776" y="211519"/>
                </a:lnTo>
                <a:lnTo>
                  <a:pt x="5850" y="212451"/>
                </a:lnTo>
                <a:lnTo>
                  <a:pt x="3900" y="214024"/>
                </a:lnTo>
                <a:lnTo>
                  <a:pt x="2600" y="216025"/>
                </a:lnTo>
                <a:lnTo>
                  <a:pt x="0"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55"/>
          <p:cNvSpPr/>
          <p:nvPr/>
        </p:nvSpPr>
        <p:spPr>
          <a:xfrm>
            <a:off x="7778115" y="4371975"/>
            <a:ext cx="248603" cy="34291"/>
          </a:xfrm>
          <a:custGeom>
            <a:avLst/>
            <a:gdLst/>
            <a:ahLst/>
            <a:cxnLst/>
            <a:rect l="0" t="0" r="0" b="0"/>
            <a:pathLst>
              <a:path w="248603" h="34291">
                <a:moveTo>
                  <a:pt x="0" y="34290"/>
                </a:moveTo>
                <a:lnTo>
                  <a:pt x="13652" y="29739"/>
                </a:lnTo>
                <a:lnTo>
                  <a:pt x="18626" y="28398"/>
                </a:lnTo>
                <a:lnTo>
                  <a:pt x="22894" y="27504"/>
                </a:lnTo>
                <a:lnTo>
                  <a:pt x="30178" y="26511"/>
                </a:lnTo>
                <a:lnTo>
                  <a:pt x="36590" y="26070"/>
                </a:lnTo>
                <a:lnTo>
                  <a:pt x="40586" y="25000"/>
                </a:lnTo>
                <a:lnTo>
                  <a:pt x="45154" y="23335"/>
                </a:lnTo>
                <a:lnTo>
                  <a:pt x="50105" y="21271"/>
                </a:lnTo>
                <a:lnTo>
                  <a:pt x="55310" y="19896"/>
                </a:lnTo>
                <a:lnTo>
                  <a:pt x="60686" y="18979"/>
                </a:lnTo>
                <a:lnTo>
                  <a:pt x="66175" y="18367"/>
                </a:lnTo>
                <a:lnTo>
                  <a:pt x="118129" y="11495"/>
                </a:lnTo>
                <a:lnTo>
                  <a:pt x="128283" y="10521"/>
                </a:lnTo>
                <a:lnTo>
                  <a:pt x="136956" y="9871"/>
                </a:lnTo>
                <a:lnTo>
                  <a:pt x="144644" y="8485"/>
                </a:lnTo>
                <a:lnTo>
                  <a:pt x="151674" y="6610"/>
                </a:lnTo>
                <a:lnTo>
                  <a:pt x="158267" y="4406"/>
                </a:lnTo>
                <a:lnTo>
                  <a:pt x="166471" y="2937"/>
                </a:lnTo>
                <a:lnTo>
                  <a:pt x="175750" y="1958"/>
                </a:lnTo>
                <a:lnTo>
                  <a:pt x="185746" y="1305"/>
                </a:lnTo>
                <a:lnTo>
                  <a:pt x="197174" y="870"/>
                </a:lnTo>
                <a:lnTo>
                  <a:pt x="24860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56"/>
          <p:cNvSpPr/>
          <p:nvPr/>
        </p:nvSpPr>
        <p:spPr>
          <a:xfrm>
            <a:off x="7769542" y="4440939"/>
            <a:ext cx="257176" cy="16762"/>
          </a:xfrm>
          <a:custGeom>
            <a:avLst/>
            <a:gdLst/>
            <a:ahLst/>
            <a:cxnLst/>
            <a:rect l="0" t="0" r="0" b="0"/>
            <a:pathLst>
              <a:path w="257176" h="16762">
                <a:moveTo>
                  <a:pt x="0" y="16761"/>
                </a:moveTo>
                <a:lnTo>
                  <a:pt x="50004" y="16761"/>
                </a:lnTo>
                <a:lnTo>
                  <a:pt x="55244" y="15808"/>
                </a:lnTo>
                <a:lnTo>
                  <a:pt x="60642" y="14221"/>
                </a:lnTo>
                <a:lnTo>
                  <a:pt x="66145" y="12210"/>
                </a:lnTo>
                <a:lnTo>
                  <a:pt x="71719" y="10869"/>
                </a:lnTo>
                <a:lnTo>
                  <a:pt x="77341" y="9975"/>
                </a:lnTo>
                <a:lnTo>
                  <a:pt x="82993" y="9380"/>
                </a:lnTo>
                <a:lnTo>
                  <a:pt x="90571" y="8030"/>
                </a:lnTo>
                <a:lnTo>
                  <a:pt x="99434" y="6178"/>
                </a:lnTo>
                <a:lnTo>
                  <a:pt x="109151" y="3990"/>
                </a:lnTo>
                <a:lnTo>
                  <a:pt x="119440" y="2532"/>
                </a:lnTo>
                <a:lnTo>
                  <a:pt x="130109" y="1560"/>
                </a:lnTo>
                <a:lnTo>
                  <a:pt x="141032" y="912"/>
                </a:lnTo>
                <a:lnTo>
                  <a:pt x="173488" y="192"/>
                </a:lnTo>
                <a:lnTo>
                  <a:pt x="192811" y="0"/>
                </a:lnTo>
                <a:lnTo>
                  <a:pt x="208551" y="824"/>
                </a:lnTo>
                <a:lnTo>
                  <a:pt x="221901" y="2326"/>
                </a:lnTo>
                <a:lnTo>
                  <a:pt x="257175" y="81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57"/>
          <p:cNvSpPr/>
          <p:nvPr/>
        </p:nvSpPr>
        <p:spPr>
          <a:xfrm>
            <a:off x="8026717" y="4286822"/>
            <a:ext cx="222768" cy="248031"/>
          </a:xfrm>
          <a:custGeom>
            <a:avLst/>
            <a:gdLst/>
            <a:ahLst/>
            <a:cxnLst/>
            <a:rect l="0" t="0" r="0" b="0"/>
            <a:pathLst>
              <a:path w="222768" h="248031">
                <a:moveTo>
                  <a:pt x="0" y="42290"/>
                </a:moveTo>
                <a:lnTo>
                  <a:pt x="9102" y="37740"/>
                </a:lnTo>
                <a:lnTo>
                  <a:pt x="12735" y="36399"/>
                </a:lnTo>
                <a:lnTo>
                  <a:pt x="19312" y="34909"/>
                </a:lnTo>
                <a:lnTo>
                  <a:pt x="23352" y="34512"/>
                </a:lnTo>
                <a:lnTo>
                  <a:pt x="27951" y="34247"/>
                </a:lnTo>
                <a:lnTo>
                  <a:pt x="32922" y="34071"/>
                </a:lnTo>
                <a:lnTo>
                  <a:pt x="37188" y="33001"/>
                </a:lnTo>
                <a:lnTo>
                  <a:pt x="40984" y="31334"/>
                </a:lnTo>
                <a:lnTo>
                  <a:pt x="44468" y="29271"/>
                </a:lnTo>
                <a:lnTo>
                  <a:pt x="48696" y="27896"/>
                </a:lnTo>
                <a:lnTo>
                  <a:pt x="53419" y="26979"/>
                </a:lnTo>
                <a:lnTo>
                  <a:pt x="58473" y="26368"/>
                </a:lnTo>
                <a:lnTo>
                  <a:pt x="69462" y="24055"/>
                </a:lnTo>
                <a:lnTo>
                  <a:pt x="101992" y="16406"/>
                </a:lnTo>
                <a:lnTo>
                  <a:pt x="115620" y="12651"/>
                </a:lnTo>
                <a:lnTo>
                  <a:pt x="126610" y="9196"/>
                </a:lnTo>
                <a:lnTo>
                  <a:pt x="135842" y="5940"/>
                </a:lnTo>
                <a:lnTo>
                  <a:pt x="143902" y="3769"/>
                </a:lnTo>
                <a:lnTo>
                  <a:pt x="151179" y="2322"/>
                </a:lnTo>
                <a:lnTo>
                  <a:pt x="157936" y="1357"/>
                </a:lnTo>
                <a:lnTo>
                  <a:pt x="163393" y="714"/>
                </a:lnTo>
                <a:lnTo>
                  <a:pt x="167984" y="285"/>
                </a:lnTo>
                <a:lnTo>
                  <a:pt x="171998" y="0"/>
                </a:lnTo>
                <a:lnTo>
                  <a:pt x="176578" y="761"/>
                </a:lnTo>
                <a:lnTo>
                  <a:pt x="181536" y="2222"/>
                </a:lnTo>
                <a:lnTo>
                  <a:pt x="186747" y="4148"/>
                </a:lnTo>
                <a:lnTo>
                  <a:pt x="191172" y="5432"/>
                </a:lnTo>
                <a:lnTo>
                  <a:pt x="195076" y="6288"/>
                </a:lnTo>
                <a:lnTo>
                  <a:pt x="198631" y="6859"/>
                </a:lnTo>
                <a:lnTo>
                  <a:pt x="205120" y="10033"/>
                </a:lnTo>
                <a:lnTo>
                  <a:pt x="212497" y="15281"/>
                </a:lnTo>
                <a:lnTo>
                  <a:pt x="218326" y="20741"/>
                </a:lnTo>
                <a:lnTo>
                  <a:pt x="219845" y="23161"/>
                </a:lnTo>
                <a:lnTo>
                  <a:pt x="221534" y="28391"/>
                </a:lnTo>
                <a:lnTo>
                  <a:pt x="222284" y="33890"/>
                </a:lnTo>
                <a:lnTo>
                  <a:pt x="222619" y="39510"/>
                </a:lnTo>
                <a:lnTo>
                  <a:pt x="222767" y="45182"/>
                </a:lnTo>
                <a:lnTo>
                  <a:pt x="220901" y="52791"/>
                </a:lnTo>
                <a:lnTo>
                  <a:pt x="217752" y="63578"/>
                </a:lnTo>
                <a:lnTo>
                  <a:pt x="213749" y="76484"/>
                </a:lnTo>
                <a:lnTo>
                  <a:pt x="210127" y="86994"/>
                </a:lnTo>
                <a:lnTo>
                  <a:pt x="206759" y="95905"/>
                </a:lnTo>
                <a:lnTo>
                  <a:pt x="203562" y="103751"/>
                </a:lnTo>
                <a:lnTo>
                  <a:pt x="200479" y="110886"/>
                </a:lnTo>
                <a:lnTo>
                  <a:pt x="194512" y="123895"/>
                </a:lnTo>
                <a:lnTo>
                  <a:pt x="191587" y="130983"/>
                </a:lnTo>
                <a:lnTo>
                  <a:pt x="188685" y="138566"/>
                </a:lnTo>
                <a:lnTo>
                  <a:pt x="185797" y="146480"/>
                </a:lnTo>
                <a:lnTo>
                  <a:pt x="182920" y="153660"/>
                </a:lnTo>
                <a:lnTo>
                  <a:pt x="180049" y="160351"/>
                </a:lnTo>
                <a:lnTo>
                  <a:pt x="177183" y="166717"/>
                </a:lnTo>
                <a:lnTo>
                  <a:pt x="174319" y="173819"/>
                </a:lnTo>
                <a:lnTo>
                  <a:pt x="168599" y="189330"/>
                </a:lnTo>
                <a:lnTo>
                  <a:pt x="164786" y="197467"/>
                </a:lnTo>
                <a:lnTo>
                  <a:pt x="160340" y="205749"/>
                </a:lnTo>
                <a:lnTo>
                  <a:pt x="155471" y="214128"/>
                </a:lnTo>
                <a:lnTo>
                  <a:pt x="152224" y="220666"/>
                </a:lnTo>
                <a:lnTo>
                  <a:pt x="150061" y="225977"/>
                </a:lnTo>
                <a:lnTo>
                  <a:pt x="148618" y="230471"/>
                </a:lnTo>
                <a:lnTo>
                  <a:pt x="147015" y="238004"/>
                </a:lnTo>
                <a:lnTo>
                  <a:pt x="145733" y="248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58"/>
          <p:cNvSpPr/>
          <p:nvPr/>
        </p:nvSpPr>
        <p:spPr>
          <a:xfrm>
            <a:off x="3611879" y="4894960"/>
            <a:ext cx="273654" cy="274258"/>
          </a:xfrm>
          <a:custGeom>
            <a:avLst/>
            <a:gdLst/>
            <a:ahLst/>
            <a:cxnLst/>
            <a:rect l="0" t="0" r="0" b="0"/>
            <a:pathLst>
              <a:path w="273654" h="274258">
                <a:moveTo>
                  <a:pt x="0" y="68517"/>
                </a:moveTo>
                <a:lnTo>
                  <a:pt x="18204" y="68517"/>
                </a:lnTo>
                <a:lnTo>
                  <a:pt x="26423" y="67565"/>
                </a:lnTo>
                <a:lnTo>
                  <a:pt x="34761" y="65977"/>
                </a:lnTo>
                <a:lnTo>
                  <a:pt x="43176" y="63967"/>
                </a:lnTo>
                <a:lnTo>
                  <a:pt x="53549" y="60721"/>
                </a:lnTo>
                <a:lnTo>
                  <a:pt x="65227" y="56652"/>
                </a:lnTo>
                <a:lnTo>
                  <a:pt x="99337" y="44364"/>
                </a:lnTo>
                <a:lnTo>
                  <a:pt x="109088" y="40985"/>
                </a:lnTo>
                <a:lnTo>
                  <a:pt x="147861" y="29611"/>
                </a:lnTo>
                <a:lnTo>
                  <a:pt x="172869" y="22577"/>
                </a:lnTo>
                <a:lnTo>
                  <a:pt x="190494" y="16935"/>
                </a:lnTo>
                <a:lnTo>
                  <a:pt x="203196" y="12222"/>
                </a:lnTo>
                <a:lnTo>
                  <a:pt x="212617" y="8127"/>
                </a:lnTo>
                <a:lnTo>
                  <a:pt x="220802" y="5397"/>
                </a:lnTo>
                <a:lnTo>
                  <a:pt x="228164" y="3577"/>
                </a:lnTo>
                <a:lnTo>
                  <a:pt x="234977" y="2364"/>
                </a:lnTo>
                <a:lnTo>
                  <a:pt x="241424" y="1555"/>
                </a:lnTo>
                <a:lnTo>
                  <a:pt x="247627" y="1015"/>
                </a:lnTo>
                <a:lnTo>
                  <a:pt x="258647" y="416"/>
                </a:lnTo>
                <a:lnTo>
                  <a:pt x="272068" y="0"/>
                </a:lnTo>
                <a:lnTo>
                  <a:pt x="272819" y="932"/>
                </a:lnTo>
                <a:lnTo>
                  <a:pt x="273653" y="4507"/>
                </a:lnTo>
                <a:lnTo>
                  <a:pt x="272923" y="5841"/>
                </a:lnTo>
                <a:lnTo>
                  <a:pt x="271484" y="6731"/>
                </a:lnTo>
                <a:lnTo>
                  <a:pt x="269572" y="7324"/>
                </a:lnTo>
                <a:lnTo>
                  <a:pt x="267345" y="9624"/>
                </a:lnTo>
                <a:lnTo>
                  <a:pt x="262330" y="17260"/>
                </a:lnTo>
                <a:lnTo>
                  <a:pt x="254387" y="24464"/>
                </a:lnTo>
                <a:lnTo>
                  <a:pt x="249601" y="27718"/>
                </a:lnTo>
                <a:lnTo>
                  <a:pt x="245458" y="31793"/>
                </a:lnTo>
                <a:lnTo>
                  <a:pt x="241744" y="36414"/>
                </a:lnTo>
                <a:lnTo>
                  <a:pt x="238315" y="41401"/>
                </a:lnTo>
                <a:lnTo>
                  <a:pt x="235077" y="47582"/>
                </a:lnTo>
                <a:lnTo>
                  <a:pt x="231966" y="54560"/>
                </a:lnTo>
                <a:lnTo>
                  <a:pt x="228939" y="62070"/>
                </a:lnTo>
                <a:lnTo>
                  <a:pt x="225016" y="70887"/>
                </a:lnTo>
                <a:lnTo>
                  <a:pt x="211346" y="99594"/>
                </a:lnTo>
                <a:lnTo>
                  <a:pt x="185845" y="151148"/>
                </a:lnTo>
                <a:lnTo>
                  <a:pt x="183905" y="156942"/>
                </a:lnTo>
                <a:lnTo>
                  <a:pt x="182611" y="162709"/>
                </a:lnTo>
                <a:lnTo>
                  <a:pt x="181748" y="168460"/>
                </a:lnTo>
                <a:lnTo>
                  <a:pt x="178250" y="187548"/>
                </a:lnTo>
                <a:lnTo>
                  <a:pt x="175983" y="199306"/>
                </a:lnTo>
                <a:lnTo>
                  <a:pt x="174472" y="210003"/>
                </a:lnTo>
                <a:lnTo>
                  <a:pt x="173465" y="219991"/>
                </a:lnTo>
                <a:lnTo>
                  <a:pt x="172794" y="229507"/>
                </a:lnTo>
                <a:lnTo>
                  <a:pt x="171393" y="235852"/>
                </a:lnTo>
                <a:lnTo>
                  <a:pt x="169508" y="240081"/>
                </a:lnTo>
                <a:lnTo>
                  <a:pt x="167298" y="242900"/>
                </a:lnTo>
                <a:lnTo>
                  <a:pt x="164842" y="248573"/>
                </a:lnTo>
                <a:lnTo>
                  <a:pt x="164188" y="251420"/>
                </a:lnTo>
                <a:lnTo>
                  <a:pt x="164704" y="254269"/>
                </a:lnTo>
                <a:lnTo>
                  <a:pt x="169028" y="262831"/>
                </a:lnTo>
                <a:lnTo>
                  <a:pt x="170374" y="268544"/>
                </a:lnTo>
                <a:lnTo>
                  <a:pt x="169780" y="270449"/>
                </a:lnTo>
                <a:lnTo>
                  <a:pt x="168432" y="271718"/>
                </a:lnTo>
                <a:lnTo>
                  <a:pt x="162878" y="27425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59"/>
          <p:cNvSpPr/>
          <p:nvPr/>
        </p:nvSpPr>
        <p:spPr>
          <a:xfrm>
            <a:off x="3886475" y="4912185"/>
            <a:ext cx="246622" cy="247077"/>
          </a:xfrm>
          <a:custGeom>
            <a:avLst/>
            <a:gdLst/>
            <a:ahLst/>
            <a:cxnLst/>
            <a:rect l="0" t="0" r="0" b="0"/>
            <a:pathLst>
              <a:path w="246622" h="247077">
                <a:moveTo>
                  <a:pt x="94022" y="17002"/>
                </a:moveTo>
                <a:lnTo>
                  <a:pt x="89471" y="26104"/>
                </a:lnTo>
                <a:lnTo>
                  <a:pt x="84697" y="33112"/>
                </a:lnTo>
                <a:lnTo>
                  <a:pt x="78448" y="40354"/>
                </a:lnTo>
                <a:lnTo>
                  <a:pt x="69320" y="49923"/>
                </a:lnTo>
                <a:lnTo>
                  <a:pt x="65171" y="55142"/>
                </a:lnTo>
                <a:lnTo>
                  <a:pt x="61453" y="60526"/>
                </a:lnTo>
                <a:lnTo>
                  <a:pt x="58022" y="66021"/>
                </a:lnTo>
                <a:lnTo>
                  <a:pt x="30439" y="114711"/>
                </a:lnTo>
                <a:lnTo>
                  <a:pt x="10307" y="151575"/>
                </a:lnTo>
                <a:lnTo>
                  <a:pt x="6779" y="159105"/>
                </a:lnTo>
                <a:lnTo>
                  <a:pt x="4428" y="165077"/>
                </a:lnTo>
                <a:lnTo>
                  <a:pt x="2860" y="170012"/>
                </a:lnTo>
                <a:lnTo>
                  <a:pt x="1815" y="175206"/>
                </a:lnTo>
                <a:lnTo>
                  <a:pt x="1118" y="180574"/>
                </a:lnTo>
                <a:lnTo>
                  <a:pt x="654" y="186057"/>
                </a:lnTo>
                <a:lnTo>
                  <a:pt x="344" y="191618"/>
                </a:lnTo>
                <a:lnTo>
                  <a:pt x="0" y="202877"/>
                </a:lnTo>
                <a:lnTo>
                  <a:pt x="1813" y="208546"/>
                </a:lnTo>
                <a:lnTo>
                  <a:pt x="4927" y="214231"/>
                </a:lnTo>
                <a:lnTo>
                  <a:pt x="8908" y="219925"/>
                </a:lnTo>
                <a:lnTo>
                  <a:pt x="12514" y="224674"/>
                </a:lnTo>
                <a:lnTo>
                  <a:pt x="15871" y="228793"/>
                </a:lnTo>
                <a:lnTo>
                  <a:pt x="19061" y="232491"/>
                </a:lnTo>
                <a:lnTo>
                  <a:pt x="22141" y="234956"/>
                </a:lnTo>
                <a:lnTo>
                  <a:pt x="28103" y="237696"/>
                </a:lnTo>
                <a:lnTo>
                  <a:pt x="33927" y="241453"/>
                </a:lnTo>
                <a:lnTo>
                  <a:pt x="36814" y="243789"/>
                </a:lnTo>
                <a:lnTo>
                  <a:pt x="40643" y="245345"/>
                </a:lnTo>
                <a:lnTo>
                  <a:pt x="45101" y="246383"/>
                </a:lnTo>
                <a:lnTo>
                  <a:pt x="49978" y="247076"/>
                </a:lnTo>
                <a:lnTo>
                  <a:pt x="55134" y="246584"/>
                </a:lnTo>
                <a:lnTo>
                  <a:pt x="60477" y="245305"/>
                </a:lnTo>
                <a:lnTo>
                  <a:pt x="65944" y="243499"/>
                </a:lnTo>
                <a:lnTo>
                  <a:pt x="71493" y="242295"/>
                </a:lnTo>
                <a:lnTo>
                  <a:pt x="77098" y="241492"/>
                </a:lnTo>
                <a:lnTo>
                  <a:pt x="82739" y="240957"/>
                </a:lnTo>
                <a:lnTo>
                  <a:pt x="88405" y="239648"/>
                </a:lnTo>
                <a:lnTo>
                  <a:pt x="94087" y="237823"/>
                </a:lnTo>
                <a:lnTo>
                  <a:pt x="99780" y="235653"/>
                </a:lnTo>
                <a:lnTo>
                  <a:pt x="105481" y="233255"/>
                </a:lnTo>
                <a:lnTo>
                  <a:pt x="111186" y="230703"/>
                </a:lnTo>
                <a:lnTo>
                  <a:pt x="116895" y="228049"/>
                </a:lnTo>
                <a:lnTo>
                  <a:pt x="122606" y="224375"/>
                </a:lnTo>
                <a:lnTo>
                  <a:pt x="128318" y="220021"/>
                </a:lnTo>
                <a:lnTo>
                  <a:pt x="134031" y="215213"/>
                </a:lnTo>
                <a:lnTo>
                  <a:pt x="139745" y="211055"/>
                </a:lnTo>
                <a:lnTo>
                  <a:pt x="145459" y="207331"/>
                </a:lnTo>
                <a:lnTo>
                  <a:pt x="151173" y="203896"/>
                </a:lnTo>
                <a:lnTo>
                  <a:pt x="156888" y="199701"/>
                </a:lnTo>
                <a:lnTo>
                  <a:pt x="162603" y="194998"/>
                </a:lnTo>
                <a:lnTo>
                  <a:pt x="168317" y="189958"/>
                </a:lnTo>
                <a:lnTo>
                  <a:pt x="179747" y="179279"/>
                </a:lnTo>
                <a:lnTo>
                  <a:pt x="202607" y="156901"/>
                </a:lnTo>
                <a:lnTo>
                  <a:pt x="207370" y="151226"/>
                </a:lnTo>
                <a:lnTo>
                  <a:pt x="211497" y="145537"/>
                </a:lnTo>
                <a:lnTo>
                  <a:pt x="215201" y="139839"/>
                </a:lnTo>
                <a:lnTo>
                  <a:pt x="218623" y="134136"/>
                </a:lnTo>
                <a:lnTo>
                  <a:pt x="221857" y="128429"/>
                </a:lnTo>
                <a:lnTo>
                  <a:pt x="224965" y="122720"/>
                </a:lnTo>
                <a:lnTo>
                  <a:pt x="227990" y="117960"/>
                </a:lnTo>
                <a:lnTo>
                  <a:pt x="230959" y="113835"/>
                </a:lnTo>
                <a:lnTo>
                  <a:pt x="233891" y="110133"/>
                </a:lnTo>
                <a:lnTo>
                  <a:pt x="236798" y="105759"/>
                </a:lnTo>
                <a:lnTo>
                  <a:pt x="239689" y="100939"/>
                </a:lnTo>
                <a:lnTo>
                  <a:pt x="242568" y="95820"/>
                </a:lnTo>
                <a:lnTo>
                  <a:pt x="244487" y="89550"/>
                </a:lnTo>
                <a:lnTo>
                  <a:pt x="245767" y="82512"/>
                </a:lnTo>
                <a:lnTo>
                  <a:pt x="246621" y="74963"/>
                </a:lnTo>
                <a:lnTo>
                  <a:pt x="246237" y="68978"/>
                </a:lnTo>
                <a:lnTo>
                  <a:pt x="245029" y="64035"/>
                </a:lnTo>
                <a:lnTo>
                  <a:pt x="243270" y="59788"/>
                </a:lnTo>
                <a:lnTo>
                  <a:pt x="241146" y="55050"/>
                </a:lnTo>
                <a:lnTo>
                  <a:pt x="236246" y="44708"/>
                </a:lnTo>
                <a:lnTo>
                  <a:pt x="232653" y="39282"/>
                </a:lnTo>
                <a:lnTo>
                  <a:pt x="228352" y="33761"/>
                </a:lnTo>
                <a:lnTo>
                  <a:pt x="223581" y="28175"/>
                </a:lnTo>
                <a:lnTo>
                  <a:pt x="218494" y="24450"/>
                </a:lnTo>
                <a:lnTo>
                  <a:pt x="213199" y="21968"/>
                </a:lnTo>
                <a:lnTo>
                  <a:pt x="207763" y="20313"/>
                </a:lnTo>
                <a:lnTo>
                  <a:pt x="203187" y="18257"/>
                </a:lnTo>
                <a:lnTo>
                  <a:pt x="195562" y="13432"/>
                </a:lnTo>
                <a:lnTo>
                  <a:pt x="189338" y="10812"/>
                </a:lnTo>
                <a:lnTo>
                  <a:pt x="181379" y="8113"/>
                </a:lnTo>
                <a:lnTo>
                  <a:pt x="172262" y="5361"/>
                </a:lnTo>
                <a:lnTo>
                  <a:pt x="165232" y="3526"/>
                </a:lnTo>
                <a:lnTo>
                  <a:pt x="159593" y="2303"/>
                </a:lnTo>
                <a:lnTo>
                  <a:pt x="154881" y="1488"/>
                </a:lnTo>
                <a:lnTo>
                  <a:pt x="148882" y="944"/>
                </a:lnTo>
                <a:lnTo>
                  <a:pt x="142026" y="582"/>
                </a:lnTo>
                <a:lnTo>
                  <a:pt x="127740" y="179"/>
                </a:lnTo>
                <a:lnTo>
                  <a:pt x="115040" y="0"/>
                </a:lnTo>
                <a:lnTo>
                  <a:pt x="108034" y="905"/>
                </a:lnTo>
                <a:lnTo>
                  <a:pt x="100506" y="2461"/>
                </a:lnTo>
                <a:lnTo>
                  <a:pt x="92630" y="4450"/>
                </a:lnTo>
                <a:lnTo>
                  <a:pt x="86426" y="5777"/>
                </a:lnTo>
                <a:lnTo>
                  <a:pt x="81338" y="6661"/>
                </a:lnTo>
                <a:lnTo>
                  <a:pt x="76994" y="7250"/>
                </a:lnTo>
                <a:lnTo>
                  <a:pt x="73145" y="8596"/>
                </a:lnTo>
                <a:lnTo>
                  <a:pt x="69626" y="10445"/>
                </a:lnTo>
                <a:lnTo>
                  <a:pt x="51159" y="1700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60"/>
          <p:cNvSpPr/>
          <p:nvPr/>
        </p:nvSpPr>
        <p:spPr>
          <a:xfrm>
            <a:off x="6475095" y="5053077"/>
            <a:ext cx="254450" cy="244728"/>
          </a:xfrm>
          <a:custGeom>
            <a:avLst/>
            <a:gdLst/>
            <a:ahLst/>
            <a:cxnLst/>
            <a:rect l="0" t="0" r="0" b="0"/>
            <a:pathLst>
              <a:path w="254450" h="244728">
                <a:moveTo>
                  <a:pt x="0" y="21843"/>
                </a:moveTo>
                <a:lnTo>
                  <a:pt x="18203" y="21843"/>
                </a:lnTo>
                <a:lnTo>
                  <a:pt x="25470" y="20890"/>
                </a:lnTo>
                <a:lnTo>
                  <a:pt x="32220" y="19303"/>
                </a:lnTo>
                <a:lnTo>
                  <a:pt x="38625" y="17292"/>
                </a:lnTo>
                <a:lnTo>
                  <a:pt x="44800" y="15951"/>
                </a:lnTo>
                <a:lnTo>
                  <a:pt x="50822" y="15057"/>
                </a:lnTo>
                <a:lnTo>
                  <a:pt x="56741" y="14462"/>
                </a:lnTo>
                <a:lnTo>
                  <a:pt x="65449" y="14064"/>
                </a:lnTo>
                <a:lnTo>
                  <a:pt x="87826" y="13623"/>
                </a:lnTo>
                <a:lnTo>
                  <a:pt x="97603" y="12553"/>
                </a:lnTo>
                <a:lnTo>
                  <a:pt x="106026" y="10887"/>
                </a:lnTo>
                <a:lnTo>
                  <a:pt x="113547" y="8824"/>
                </a:lnTo>
                <a:lnTo>
                  <a:pt x="123323" y="7449"/>
                </a:lnTo>
                <a:lnTo>
                  <a:pt x="134603" y="6531"/>
                </a:lnTo>
                <a:lnTo>
                  <a:pt x="146885" y="5920"/>
                </a:lnTo>
                <a:lnTo>
                  <a:pt x="158883" y="4560"/>
                </a:lnTo>
                <a:lnTo>
                  <a:pt x="170692" y="2701"/>
                </a:lnTo>
                <a:lnTo>
                  <a:pt x="182374" y="509"/>
                </a:lnTo>
                <a:lnTo>
                  <a:pt x="195878" y="0"/>
                </a:lnTo>
                <a:lnTo>
                  <a:pt x="210595" y="614"/>
                </a:lnTo>
                <a:lnTo>
                  <a:pt x="247974" y="3891"/>
                </a:lnTo>
                <a:lnTo>
                  <a:pt x="251040" y="5113"/>
                </a:lnTo>
                <a:lnTo>
                  <a:pt x="253085" y="6879"/>
                </a:lnTo>
                <a:lnTo>
                  <a:pt x="254449" y="9010"/>
                </a:lnTo>
                <a:lnTo>
                  <a:pt x="254405" y="11382"/>
                </a:lnTo>
                <a:lnTo>
                  <a:pt x="253423" y="13916"/>
                </a:lnTo>
                <a:lnTo>
                  <a:pt x="249792" y="20225"/>
                </a:lnTo>
                <a:lnTo>
                  <a:pt x="245004" y="29379"/>
                </a:lnTo>
                <a:lnTo>
                  <a:pt x="202881" y="113287"/>
                </a:lnTo>
                <a:lnTo>
                  <a:pt x="200976" y="119001"/>
                </a:lnTo>
                <a:lnTo>
                  <a:pt x="199706" y="124715"/>
                </a:lnTo>
                <a:lnTo>
                  <a:pt x="198860" y="130429"/>
                </a:lnTo>
                <a:lnTo>
                  <a:pt x="196390" y="139954"/>
                </a:lnTo>
                <a:lnTo>
                  <a:pt x="192839" y="152018"/>
                </a:lnTo>
                <a:lnTo>
                  <a:pt x="188567" y="165776"/>
                </a:lnTo>
                <a:lnTo>
                  <a:pt x="184766" y="176853"/>
                </a:lnTo>
                <a:lnTo>
                  <a:pt x="181280" y="186143"/>
                </a:lnTo>
                <a:lnTo>
                  <a:pt x="178003" y="194241"/>
                </a:lnTo>
                <a:lnTo>
                  <a:pt x="174866" y="201546"/>
                </a:lnTo>
                <a:lnTo>
                  <a:pt x="168840" y="214740"/>
                </a:lnTo>
                <a:lnTo>
                  <a:pt x="166853" y="219974"/>
                </a:lnTo>
                <a:lnTo>
                  <a:pt x="165528" y="224415"/>
                </a:lnTo>
                <a:lnTo>
                  <a:pt x="162877" y="24472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61"/>
          <p:cNvSpPr/>
          <p:nvPr/>
        </p:nvSpPr>
        <p:spPr>
          <a:xfrm>
            <a:off x="6784165" y="4999109"/>
            <a:ext cx="188122" cy="263970"/>
          </a:xfrm>
          <a:custGeom>
            <a:avLst/>
            <a:gdLst/>
            <a:ahLst/>
            <a:cxnLst/>
            <a:rect l="0" t="0" r="0" b="0"/>
            <a:pathLst>
              <a:path w="188122" h="263970">
                <a:moveTo>
                  <a:pt x="93837" y="24376"/>
                </a:moveTo>
                <a:lnTo>
                  <a:pt x="84735" y="24376"/>
                </a:lnTo>
                <a:lnTo>
                  <a:pt x="81101" y="25328"/>
                </a:lnTo>
                <a:lnTo>
                  <a:pt x="77727" y="26916"/>
                </a:lnTo>
                <a:lnTo>
                  <a:pt x="74524" y="28927"/>
                </a:lnTo>
                <a:lnTo>
                  <a:pt x="71437" y="31220"/>
                </a:lnTo>
                <a:lnTo>
                  <a:pt x="68426" y="33700"/>
                </a:lnTo>
                <a:lnTo>
                  <a:pt x="65466" y="36307"/>
                </a:lnTo>
                <a:lnTo>
                  <a:pt x="63493" y="39950"/>
                </a:lnTo>
                <a:lnTo>
                  <a:pt x="62178" y="44284"/>
                </a:lnTo>
                <a:lnTo>
                  <a:pt x="61301" y="49077"/>
                </a:lnTo>
                <a:lnTo>
                  <a:pt x="58811" y="53226"/>
                </a:lnTo>
                <a:lnTo>
                  <a:pt x="55246" y="56944"/>
                </a:lnTo>
                <a:lnTo>
                  <a:pt x="50965" y="60375"/>
                </a:lnTo>
                <a:lnTo>
                  <a:pt x="47158" y="64568"/>
                </a:lnTo>
                <a:lnTo>
                  <a:pt x="43668" y="69268"/>
                </a:lnTo>
                <a:lnTo>
                  <a:pt x="40388" y="74306"/>
                </a:lnTo>
                <a:lnTo>
                  <a:pt x="35345" y="83381"/>
                </a:lnTo>
                <a:lnTo>
                  <a:pt x="22121" y="108702"/>
                </a:lnTo>
                <a:lnTo>
                  <a:pt x="17451" y="119646"/>
                </a:lnTo>
                <a:lnTo>
                  <a:pt x="14338" y="128846"/>
                </a:lnTo>
                <a:lnTo>
                  <a:pt x="12263" y="136886"/>
                </a:lnTo>
                <a:lnTo>
                  <a:pt x="9927" y="144150"/>
                </a:lnTo>
                <a:lnTo>
                  <a:pt x="7417" y="150897"/>
                </a:lnTo>
                <a:lnTo>
                  <a:pt x="4791" y="157301"/>
                </a:lnTo>
                <a:lnTo>
                  <a:pt x="3040" y="165380"/>
                </a:lnTo>
                <a:lnTo>
                  <a:pt x="1874" y="174576"/>
                </a:lnTo>
                <a:lnTo>
                  <a:pt x="1096" y="184517"/>
                </a:lnTo>
                <a:lnTo>
                  <a:pt x="577" y="194002"/>
                </a:lnTo>
                <a:lnTo>
                  <a:pt x="0" y="212160"/>
                </a:lnTo>
                <a:lnTo>
                  <a:pt x="799" y="219098"/>
                </a:lnTo>
                <a:lnTo>
                  <a:pt x="2285" y="224675"/>
                </a:lnTo>
                <a:lnTo>
                  <a:pt x="4227" y="229347"/>
                </a:lnTo>
                <a:lnTo>
                  <a:pt x="6474" y="234365"/>
                </a:lnTo>
                <a:lnTo>
                  <a:pt x="11512" y="245022"/>
                </a:lnTo>
                <a:lnTo>
                  <a:pt x="15141" y="248626"/>
                </a:lnTo>
                <a:lnTo>
                  <a:pt x="19466" y="251028"/>
                </a:lnTo>
                <a:lnTo>
                  <a:pt x="44645" y="259435"/>
                </a:lnTo>
                <a:lnTo>
                  <a:pt x="50565" y="261092"/>
                </a:lnTo>
                <a:lnTo>
                  <a:pt x="55464" y="262196"/>
                </a:lnTo>
                <a:lnTo>
                  <a:pt x="59683" y="262933"/>
                </a:lnTo>
                <a:lnTo>
                  <a:pt x="63448" y="263424"/>
                </a:lnTo>
                <a:lnTo>
                  <a:pt x="66910" y="263751"/>
                </a:lnTo>
                <a:lnTo>
                  <a:pt x="70170" y="263969"/>
                </a:lnTo>
                <a:lnTo>
                  <a:pt x="75202" y="263162"/>
                </a:lnTo>
                <a:lnTo>
                  <a:pt x="81414" y="261672"/>
                </a:lnTo>
                <a:lnTo>
                  <a:pt x="88412" y="259725"/>
                </a:lnTo>
                <a:lnTo>
                  <a:pt x="94031" y="257475"/>
                </a:lnTo>
                <a:lnTo>
                  <a:pt x="98728" y="255023"/>
                </a:lnTo>
                <a:lnTo>
                  <a:pt x="102813" y="252435"/>
                </a:lnTo>
                <a:lnTo>
                  <a:pt x="107441" y="249758"/>
                </a:lnTo>
                <a:lnTo>
                  <a:pt x="117663" y="244243"/>
                </a:lnTo>
                <a:lnTo>
                  <a:pt x="122104" y="240487"/>
                </a:lnTo>
                <a:lnTo>
                  <a:pt x="126017" y="236077"/>
                </a:lnTo>
                <a:lnTo>
                  <a:pt x="129578" y="231232"/>
                </a:lnTo>
                <a:lnTo>
                  <a:pt x="132904" y="227050"/>
                </a:lnTo>
                <a:lnTo>
                  <a:pt x="136074" y="223309"/>
                </a:lnTo>
                <a:lnTo>
                  <a:pt x="139141" y="219863"/>
                </a:lnTo>
                <a:lnTo>
                  <a:pt x="143089" y="214708"/>
                </a:lnTo>
                <a:lnTo>
                  <a:pt x="147627" y="208414"/>
                </a:lnTo>
                <a:lnTo>
                  <a:pt x="152558" y="201360"/>
                </a:lnTo>
                <a:lnTo>
                  <a:pt x="156797" y="194753"/>
                </a:lnTo>
                <a:lnTo>
                  <a:pt x="160575" y="188443"/>
                </a:lnTo>
                <a:lnTo>
                  <a:pt x="164047" y="182332"/>
                </a:lnTo>
                <a:lnTo>
                  <a:pt x="167313" y="177304"/>
                </a:lnTo>
                <a:lnTo>
                  <a:pt x="170444" y="173001"/>
                </a:lnTo>
                <a:lnTo>
                  <a:pt x="173483" y="169179"/>
                </a:lnTo>
                <a:lnTo>
                  <a:pt x="176462" y="164726"/>
                </a:lnTo>
                <a:lnTo>
                  <a:pt x="179400" y="159853"/>
                </a:lnTo>
                <a:lnTo>
                  <a:pt x="182312" y="154699"/>
                </a:lnTo>
                <a:lnTo>
                  <a:pt x="184253" y="150310"/>
                </a:lnTo>
                <a:lnTo>
                  <a:pt x="186410" y="142894"/>
                </a:lnTo>
                <a:lnTo>
                  <a:pt x="186984" y="136725"/>
                </a:lnTo>
                <a:lnTo>
                  <a:pt x="187368" y="128803"/>
                </a:lnTo>
                <a:lnTo>
                  <a:pt x="187983" y="102365"/>
                </a:lnTo>
                <a:lnTo>
                  <a:pt x="188121" y="74469"/>
                </a:lnTo>
                <a:lnTo>
                  <a:pt x="187173" y="69201"/>
                </a:lnTo>
                <a:lnTo>
                  <a:pt x="185589" y="62832"/>
                </a:lnTo>
                <a:lnTo>
                  <a:pt x="183580" y="55728"/>
                </a:lnTo>
                <a:lnTo>
                  <a:pt x="181288" y="50040"/>
                </a:lnTo>
                <a:lnTo>
                  <a:pt x="178808" y="45295"/>
                </a:lnTo>
                <a:lnTo>
                  <a:pt x="173512" y="37483"/>
                </a:lnTo>
                <a:lnTo>
                  <a:pt x="167983" y="30836"/>
                </a:lnTo>
                <a:lnTo>
                  <a:pt x="162351" y="24707"/>
                </a:lnTo>
                <a:lnTo>
                  <a:pt x="159516" y="21739"/>
                </a:lnTo>
                <a:lnTo>
                  <a:pt x="155720" y="18808"/>
                </a:lnTo>
                <a:lnTo>
                  <a:pt x="151285" y="15901"/>
                </a:lnTo>
                <a:lnTo>
                  <a:pt x="146423" y="13011"/>
                </a:lnTo>
                <a:lnTo>
                  <a:pt x="141277" y="11084"/>
                </a:lnTo>
                <a:lnTo>
                  <a:pt x="135942" y="9799"/>
                </a:lnTo>
                <a:lnTo>
                  <a:pt x="130479" y="8944"/>
                </a:lnTo>
                <a:lnTo>
                  <a:pt x="125885" y="7420"/>
                </a:lnTo>
                <a:lnTo>
                  <a:pt x="121870" y="5452"/>
                </a:lnTo>
                <a:lnTo>
                  <a:pt x="118240" y="3187"/>
                </a:lnTo>
                <a:lnTo>
                  <a:pt x="114868" y="1678"/>
                </a:lnTo>
                <a:lnTo>
                  <a:pt x="111668" y="671"/>
                </a:lnTo>
                <a:lnTo>
                  <a:pt x="108582" y="0"/>
                </a:lnTo>
                <a:lnTo>
                  <a:pt x="104619" y="505"/>
                </a:lnTo>
                <a:lnTo>
                  <a:pt x="100072" y="1795"/>
                </a:lnTo>
                <a:lnTo>
                  <a:pt x="95137" y="3607"/>
                </a:lnTo>
                <a:lnTo>
                  <a:pt x="88989" y="4815"/>
                </a:lnTo>
                <a:lnTo>
                  <a:pt x="82032" y="5620"/>
                </a:lnTo>
                <a:lnTo>
                  <a:pt x="74538" y="6157"/>
                </a:lnTo>
                <a:lnTo>
                  <a:pt x="69541" y="7467"/>
                </a:lnTo>
                <a:lnTo>
                  <a:pt x="66209" y="9294"/>
                </a:lnTo>
                <a:lnTo>
                  <a:pt x="63989" y="11463"/>
                </a:lnTo>
                <a:lnTo>
                  <a:pt x="61555" y="12910"/>
                </a:lnTo>
                <a:lnTo>
                  <a:pt x="58981" y="13874"/>
                </a:lnTo>
                <a:lnTo>
                  <a:pt x="50975" y="1580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62"/>
          <p:cNvSpPr/>
          <p:nvPr/>
        </p:nvSpPr>
        <p:spPr>
          <a:xfrm>
            <a:off x="4966588" y="3583304"/>
            <a:ext cx="222633" cy="107711"/>
          </a:xfrm>
          <a:custGeom>
            <a:avLst/>
            <a:gdLst/>
            <a:ahLst/>
            <a:cxnLst/>
            <a:rect l="0" t="0" r="0" b="0"/>
            <a:pathLst>
              <a:path w="222633" h="107711">
                <a:moveTo>
                  <a:pt x="68327" y="0"/>
                </a:moveTo>
                <a:lnTo>
                  <a:pt x="63776" y="4552"/>
                </a:lnTo>
                <a:lnTo>
                  <a:pt x="61483" y="8750"/>
                </a:lnTo>
                <a:lnTo>
                  <a:pt x="59002" y="14406"/>
                </a:lnTo>
                <a:lnTo>
                  <a:pt x="56395" y="21034"/>
                </a:lnTo>
                <a:lnTo>
                  <a:pt x="53704" y="26405"/>
                </a:lnTo>
                <a:lnTo>
                  <a:pt x="50959" y="30939"/>
                </a:lnTo>
                <a:lnTo>
                  <a:pt x="48176" y="34913"/>
                </a:lnTo>
                <a:lnTo>
                  <a:pt x="45368" y="39469"/>
                </a:lnTo>
                <a:lnTo>
                  <a:pt x="42543" y="44410"/>
                </a:lnTo>
                <a:lnTo>
                  <a:pt x="39708" y="49609"/>
                </a:lnTo>
                <a:lnTo>
                  <a:pt x="36865" y="54028"/>
                </a:lnTo>
                <a:lnTo>
                  <a:pt x="34017" y="57926"/>
                </a:lnTo>
                <a:lnTo>
                  <a:pt x="31166" y="61478"/>
                </a:lnTo>
                <a:lnTo>
                  <a:pt x="28313" y="64798"/>
                </a:lnTo>
                <a:lnTo>
                  <a:pt x="25458" y="67964"/>
                </a:lnTo>
                <a:lnTo>
                  <a:pt x="22603" y="71027"/>
                </a:lnTo>
                <a:lnTo>
                  <a:pt x="18794" y="74021"/>
                </a:lnTo>
                <a:lnTo>
                  <a:pt x="14350" y="76971"/>
                </a:lnTo>
                <a:lnTo>
                  <a:pt x="9482" y="79889"/>
                </a:lnTo>
                <a:lnTo>
                  <a:pt x="6237" y="82787"/>
                </a:lnTo>
                <a:lnTo>
                  <a:pt x="4074" y="85672"/>
                </a:lnTo>
                <a:lnTo>
                  <a:pt x="2631" y="88547"/>
                </a:lnTo>
                <a:lnTo>
                  <a:pt x="1670" y="91417"/>
                </a:lnTo>
                <a:lnTo>
                  <a:pt x="1029" y="94282"/>
                </a:lnTo>
                <a:lnTo>
                  <a:pt x="0" y="101174"/>
                </a:lnTo>
                <a:lnTo>
                  <a:pt x="1821" y="101740"/>
                </a:lnTo>
                <a:lnTo>
                  <a:pt x="4939" y="102117"/>
                </a:lnTo>
                <a:lnTo>
                  <a:pt x="8923" y="102368"/>
                </a:lnTo>
                <a:lnTo>
                  <a:pt x="12532" y="103488"/>
                </a:lnTo>
                <a:lnTo>
                  <a:pt x="15890" y="105187"/>
                </a:lnTo>
                <a:lnTo>
                  <a:pt x="19082" y="107273"/>
                </a:lnTo>
                <a:lnTo>
                  <a:pt x="22161" y="107710"/>
                </a:lnTo>
                <a:lnTo>
                  <a:pt x="25167" y="107050"/>
                </a:lnTo>
                <a:lnTo>
                  <a:pt x="31047" y="104728"/>
                </a:lnTo>
                <a:lnTo>
                  <a:pt x="36835" y="103696"/>
                </a:lnTo>
                <a:lnTo>
                  <a:pt x="42570" y="103421"/>
                </a:lnTo>
                <a:lnTo>
                  <a:pt x="59102" y="103115"/>
                </a:lnTo>
                <a:lnTo>
                  <a:pt x="66939" y="102081"/>
                </a:lnTo>
                <a:lnTo>
                  <a:pt x="74069" y="100439"/>
                </a:lnTo>
                <a:lnTo>
                  <a:pt x="80727" y="98392"/>
                </a:lnTo>
                <a:lnTo>
                  <a:pt x="90881" y="97027"/>
                </a:lnTo>
                <a:lnTo>
                  <a:pt x="103366" y="96118"/>
                </a:lnTo>
                <a:lnTo>
                  <a:pt x="130572" y="95107"/>
                </a:lnTo>
                <a:lnTo>
                  <a:pt x="155364" y="94657"/>
                </a:lnTo>
                <a:lnTo>
                  <a:pt x="166356" y="95490"/>
                </a:lnTo>
                <a:lnTo>
                  <a:pt x="176542" y="96998"/>
                </a:lnTo>
                <a:lnTo>
                  <a:pt x="186190" y="98956"/>
                </a:lnTo>
                <a:lnTo>
                  <a:pt x="194527" y="100261"/>
                </a:lnTo>
                <a:lnTo>
                  <a:pt x="201990" y="101131"/>
                </a:lnTo>
                <a:lnTo>
                  <a:pt x="222632" y="10287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63"/>
          <p:cNvSpPr/>
          <p:nvPr/>
        </p:nvSpPr>
        <p:spPr>
          <a:xfrm>
            <a:off x="5090059" y="3574732"/>
            <a:ext cx="39154" cy="265748"/>
          </a:xfrm>
          <a:custGeom>
            <a:avLst/>
            <a:gdLst/>
            <a:ahLst/>
            <a:cxnLst/>
            <a:rect l="0" t="0" r="0" b="0"/>
            <a:pathLst>
              <a:path w="39154" h="265748">
                <a:moveTo>
                  <a:pt x="39153" y="0"/>
                </a:moveTo>
                <a:lnTo>
                  <a:pt x="27222" y="11932"/>
                </a:lnTo>
                <a:lnTo>
                  <a:pt x="25484" y="14622"/>
                </a:lnTo>
                <a:lnTo>
                  <a:pt x="24325" y="17368"/>
                </a:lnTo>
                <a:lnTo>
                  <a:pt x="23552" y="20151"/>
                </a:lnTo>
                <a:lnTo>
                  <a:pt x="22694" y="25784"/>
                </a:lnTo>
                <a:lnTo>
                  <a:pt x="22466" y="28619"/>
                </a:lnTo>
                <a:lnTo>
                  <a:pt x="22211" y="41930"/>
                </a:lnTo>
                <a:lnTo>
                  <a:pt x="22144" y="50813"/>
                </a:lnTo>
                <a:lnTo>
                  <a:pt x="21146" y="58640"/>
                </a:lnTo>
                <a:lnTo>
                  <a:pt x="19529" y="65764"/>
                </a:lnTo>
                <a:lnTo>
                  <a:pt x="17497" y="72418"/>
                </a:lnTo>
                <a:lnTo>
                  <a:pt x="16143" y="82568"/>
                </a:lnTo>
                <a:lnTo>
                  <a:pt x="15241" y="95051"/>
                </a:lnTo>
                <a:lnTo>
                  <a:pt x="14639" y="109087"/>
                </a:lnTo>
                <a:lnTo>
                  <a:pt x="13285" y="122255"/>
                </a:lnTo>
                <a:lnTo>
                  <a:pt x="11431" y="134843"/>
                </a:lnTo>
                <a:lnTo>
                  <a:pt x="9241" y="147046"/>
                </a:lnTo>
                <a:lnTo>
                  <a:pt x="7782" y="157085"/>
                </a:lnTo>
                <a:lnTo>
                  <a:pt x="6809" y="165684"/>
                </a:lnTo>
                <a:lnTo>
                  <a:pt x="5728" y="179365"/>
                </a:lnTo>
                <a:lnTo>
                  <a:pt x="5248" y="188620"/>
                </a:lnTo>
                <a:lnTo>
                  <a:pt x="4167" y="197184"/>
                </a:lnTo>
                <a:lnTo>
                  <a:pt x="426" y="221940"/>
                </a:lnTo>
                <a:lnTo>
                  <a:pt x="0" y="230827"/>
                </a:lnTo>
                <a:lnTo>
                  <a:pt x="669" y="236753"/>
                </a:lnTo>
                <a:lnTo>
                  <a:pt x="2067" y="240703"/>
                </a:lnTo>
                <a:lnTo>
                  <a:pt x="2999" y="244288"/>
                </a:lnTo>
                <a:lnTo>
                  <a:pt x="4035" y="250813"/>
                </a:lnTo>
                <a:lnTo>
                  <a:pt x="4495" y="254347"/>
                </a:lnTo>
                <a:lnTo>
                  <a:pt x="4863" y="26574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64"/>
          <p:cNvSpPr/>
          <p:nvPr/>
        </p:nvSpPr>
        <p:spPr>
          <a:xfrm>
            <a:off x="5198259" y="3600450"/>
            <a:ext cx="127592" cy="202003"/>
          </a:xfrm>
          <a:custGeom>
            <a:avLst/>
            <a:gdLst/>
            <a:ahLst/>
            <a:cxnLst/>
            <a:rect l="0" t="0" r="0" b="0"/>
            <a:pathLst>
              <a:path w="127592" h="202003">
                <a:moveTo>
                  <a:pt x="25250" y="0"/>
                </a:moveTo>
                <a:lnTo>
                  <a:pt x="25250" y="9101"/>
                </a:lnTo>
                <a:lnTo>
                  <a:pt x="24298" y="12735"/>
                </a:lnTo>
                <a:lnTo>
                  <a:pt x="22711" y="16110"/>
                </a:lnTo>
                <a:lnTo>
                  <a:pt x="20700" y="19312"/>
                </a:lnTo>
                <a:lnTo>
                  <a:pt x="18465" y="25410"/>
                </a:lnTo>
                <a:lnTo>
                  <a:pt x="17869" y="28370"/>
                </a:lnTo>
                <a:lnTo>
                  <a:pt x="16520" y="32248"/>
                </a:lnTo>
                <a:lnTo>
                  <a:pt x="14668" y="36739"/>
                </a:lnTo>
                <a:lnTo>
                  <a:pt x="12480" y="41637"/>
                </a:lnTo>
                <a:lnTo>
                  <a:pt x="10069" y="47761"/>
                </a:lnTo>
                <a:lnTo>
                  <a:pt x="4851" y="62184"/>
                </a:lnTo>
                <a:lnTo>
                  <a:pt x="3078" y="70031"/>
                </a:lnTo>
                <a:lnTo>
                  <a:pt x="1896" y="78120"/>
                </a:lnTo>
                <a:lnTo>
                  <a:pt x="1109" y="86370"/>
                </a:lnTo>
                <a:lnTo>
                  <a:pt x="584" y="97585"/>
                </a:lnTo>
                <a:lnTo>
                  <a:pt x="0" y="125286"/>
                </a:lnTo>
                <a:lnTo>
                  <a:pt x="796" y="136864"/>
                </a:lnTo>
                <a:lnTo>
                  <a:pt x="2280" y="146487"/>
                </a:lnTo>
                <a:lnTo>
                  <a:pt x="4222" y="154808"/>
                </a:lnTo>
                <a:lnTo>
                  <a:pt x="6469" y="161307"/>
                </a:lnTo>
                <a:lnTo>
                  <a:pt x="8920" y="166594"/>
                </a:lnTo>
                <a:lnTo>
                  <a:pt x="11506" y="171070"/>
                </a:lnTo>
                <a:lnTo>
                  <a:pt x="14183" y="175006"/>
                </a:lnTo>
                <a:lnTo>
                  <a:pt x="16919" y="178583"/>
                </a:lnTo>
                <a:lnTo>
                  <a:pt x="19696" y="181920"/>
                </a:lnTo>
                <a:lnTo>
                  <a:pt x="22501" y="185098"/>
                </a:lnTo>
                <a:lnTo>
                  <a:pt x="28156" y="191168"/>
                </a:lnTo>
                <a:lnTo>
                  <a:pt x="30998" y="193168"/>
                </a:lnTo>
                <a:lnTo>
                  <a:pt x="33844" y="194501"/>
                </a:lnTo>
                <a:lnTo>
                  <a:pt x="36695" y="195390"/>
                </a:lnTo>
                <a:lnTo>
                  <a:pt x="39548" y="195982"/>
                </a:lnTo>
                <a:lnTo>
                  <a:pt x="42402" y="196377"/>
                </a:lnTo>
                <a:lnTo>
                  <a:pt x="45258" y="196641"/>
                </a:lnTo>
                <a:lnTo>
                  <a:pt x="48113" y="197768"/>
                </a:lnTo>
                <a:lnTo>
                  <a:pt x="50970" y="199473"/>
                </a:lnTo>
                <a:lnTo>
                  <a:pt x="53827" y="201562"/>
                </a:lnTo>
                <a:lnTo>
                  <a:pt x="56684" y="202002"/>
                </a:lnTo>
                <a:lnTo>
                  <a:pt x="59541" y="201343"/>
                </a:lnTo>
                <a:lnTo>
                  <a:pt x="62398" y="199951"/>
                </a:lnTo>
                <a:lnTo>
                  <a:pt x="67161" y="199023"/>
                </a:lnTo>
                <a:lnTo>
                  <a:pt x="73193" y="198404"/>
                </a:lnTo>
                <a:lnTo>
                  <a:pt x="80072" y="197992"/>
                </a:lnTo>
                <a:lnTo>
                  <a:pt x="84658" y="196765"/>
                </a:lnTo>
                <a:lnTo>
                  <a:pt x="87716" y="194994"/>
                </a:lnTo>
                <a:lnTo>
                  <a:pt x="89754" y="192861"/>
                </a:lnTo>
                <a:lnTo>
                  <a:pt x="93018" y="190486"/>
                </a:lnTo>
                <a:lnTo>
                  <a:pt x="97099" y="187951"/>
                </a:lnTo>
                <a:lnTo>
                  <a:pt x="101724" y="185308"/>
                </a:lnTo>
                <a:lnTo>
                  <a:pt x="105761" y="181641"/>
                </a:lnTo>
                <a:lnTo>
                  <a:pt x="109404" y="177291"/>
                </a:lnTo>
                <a:lnTo>
                  <a:pt x="112785" y="172487"/>
                </a:lnTo>
                <a:lnTo>
                  <a:pt x="115992" y="167378"/>
                </a:lnTo>
                <a:lnTo>
                  <a:pt x="119082" y="162068"/>
                </a:lnTo>
                <a:lnTo>
                  <a:pt x="122095" y="156623"/>
                </a:lnTo>
                <a:lnTo>
                  <a:pt x="124104" y="150135"/>
                </a:lnTo>
                <a:lnTo>
                  <a:pt x="125443" y="142952"/>
                </a:lnTo>
                <a:lnTo>
                  <a:pt x="126335" y="135307"/>
                </a:lnTo>
                <a:lnTo>
                  <a:pt x="126930" y="127352"/>
                </a:lnTo>
                <a:lnTo>
                  <a:pt x="127327" y="119191"/>
                </a:lnTo>
                <a:lnTo>
                  <a:pt x="127591" y="110893"/>
                </a:lnTo>
                <a:lnTo>
                  <a:pt x="126815" y="103456"/>
                </a:lnTo>
                <a:lnTo>
                  <a:pt x="125345" y="96593"/>
                </a:lnTo>
                <a:lnTo>
                  <a:pt x="123413" y="90113"/>
                </a:lnTo>
                <a:lnTo>
                  <a:pt x="120220" y="83887"/>
                </a:lnTo>
                <a:lnTo>
                  <a:pt x="116186" y="77832"/>
                </a:lnTo>
                <a:lnTo>
                  <a:pt x="111592" y="71890"/>
                </a:lnTo>
                <a:lnTo>
                  <a:pt x="107576" y="66977"/>
                </a:lnTo>
                <a:lnTo>
                  <a:pt x="103947" y="62749"/>
                </a:lnTo>
                <a:lnTo>
                  <a:pt x="100575" y="58977"/>
                </a:lnTo>
                <a:lnTo>
                  <a:pt x="94288" y="52247"/>
                </a:lnTo>
                <a:lnTo>
                  <a:pt x="91278" y="49119"/>
                </a:lnTo>
                <a:lnTo>
                  <a:pt x="88319" y="47033"/>
                </a:lnTo>
                <a:lnTo>
                  <a:pt x="85394" y="45643"/>
                </a:lnTo>
                <a:lnTo>
                  <a:pt x="82491" y="44716"/>
                </a:lnTo>
                <a:lnTo>
                  <a:pt x="79604" y="43145"/>
                </a:lnTo>
                <a:lnTo>
                  <a:pt x="76726" y="41146"/>
                </a:lnTo>
                <a:lnTo>
                  <a:pt x="73855" y="38861"/>
                </a:lnTo>
                <a:lnTo>
                  <a:pt x="70989" y="37337"/>
                </a:lnTo>
                <a:lnTo>
                  <a:pt x="68125" y="36321"/>
                </a:lnTo>
                <a:lnTo>
                  <a:pt x="65263" y="35644"/>
                </a:lnTo>
                <a:lnTo>
                  <a:pt x="62404" y="34240"/>
                </a:lnTo>
                <a:lnTo>
                  <a:pt x="59544" y="32351"/>
                </a:lnTo>
                <a:lnTo>
                  <a:pt x="56685" y="30140"/>
                </a:lnTo>
                <a:lnTo>
                  <a:pt x="52875" y="28666"/>
                </a:lnTo>
                <a:lnTo>
                  <a:pt x="48429" y="27683"/>
                </a:lnTo>
                <a:lnTo>
                  <a:pt x="43560" y="27027"/>
                </a:lnTo>
                <a:lnTo>
                  <a:pt x="39362" y="27543"/>
                </a:lnTo>
                <a:lnTo>
                  <a:pt x="35611" y="28840"/>
                </a:lnTo>
                <a:lnTo>
                  <a:pt x="25250" y="342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Corollaries 1 and 2</a:t>
            </a:r>
            <a:endParaRPr lang="en-US" dirty="0"/>
          </a:p>
        </p:txBody>
      </p:sp>
      <p:sp>
        <p:nvSpPr>
          <p:cNvPr id="2" name="Content Placeholder 1"/>
          <p:cNvSpPr>
            <a:spLocks noGrp="1"/>
          </p:cNvSpPr>
          <p:nvPr>
            <p:ph idx="1"/>
          </p:nvPr>
        </p:nvSpPr>
        <p:spPr/>
        <p:txBody>
          <a:bodyPr/>
          <a:lstStyle/>
          <a:p>
            <a:r>
              <a:rPr lang="en-US" dirty="0" smtClean="0"/>
              <a:t>Corollary 1: An equilateral triangle is also equiangular.</a:t>
            </a:r>
          </a:p>
          <a:p>
            <a:r>
              <a:rPr lang="en-US" dirty="0" smtClean="0"/>
              <a:t>Corollary 2: An equilateral triangle has three 60° angles.</a:t>
            </a:r>
            <a:endParaRPr lang="en-US" dirty="0"/>
          </a:p>
        </p:txBody>
      </p:sp>
      <p:sp>
        <p:nvSpPr>
          <p:cNvPr id="4" name="Isosceles Triangle 3"/>
          <p:cNvSpPr/>
          <p:nvPr/>
        </p:nvSpPr>
        <p:spPr>
          <a:xfrm>
            <a:off x="3352800" y="3886200"/>
            <a:ext cx="2514600" cy="2286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MARTPenAnnotation27"/>
          <p:cNvSpPr/>
          <p:nvPr/>
        </p:nvSpPr>
        <p:spPr>
          <a:xfrm>
            <a:off x="3757612" y="4903470"/>
            <a:ext cx="428626" cy="214313"/>
          </a:xfrm>
          <a:custGeom>
            <a:avLst/>
            <a:gdLst/>
            <a:ahLst/>
            <a:cxnLst/>
            <a:rect l="0" t="0" r="0" b="0"/>
            <a:pathLst>
              <a:path w="428626" h="214313">
                <a:moveTo>
                  <a:pt x="0" y="0"/>
                </a:moveTo>
                <a:lnTo>
                  <a:pt x="44853" y="0"/>
                </a:lnTo>
                <a:lnTo>
                  <a:pt x="52762" y="952"/>
                </a:lnTo>
                <a:lnTo>
                  <a:pt x="60892" y="2540"/>
                </a:lnTo>
                <a:lnTo>
                  <a:pt x="69170" y="4550"/>
                </a:lnTo>
                <a:lnTo>
                  <a:pt x="76593" y="5891"/>
                </a:lnTo>
                <a:lnTo>
                  <a:pt x="89922" y="7381"/>
                </a:lnTo>
                <a:lnTo>
                  <a:pt x="97095" y="8730"/>
                </a:lnTo>
                <a:lnTo>
                  <a:pt x="104735" y="10583"/>
                </a:lnTo>
                <a:lnTo>
                  <a:pt x="112686" y="12770"/>
                </a:lnTo>
                <a:lnTo>
                  <a:pt x="129140" y="17740"/>
                </a:lnTo>
                <a:lnTo>
                  <a:pt x="137528" y="20399"/>
                </a:lnTo>
                <a:lnTo>
                  <a:pt x="145978" y="24077"/>
                </a:lnTo>
                <a:lnTo>
                  <a:pt x="154469" y="28434"/>
                </a:lnTo>
                <a:lnTo>
                  <a:pt x="162987" y="33243"/>
                </a:lnTo>
                <a:lnTo>
                  <a:pt x="171523" y="37402"/>
                </a:lnTo>
                <a:lnTo>
                  <a:pt x="180071" y="41127"/>
                </a:lnTo>
                <a:lnTo>
                  <a:pt x="188627" y="44563"/>
                </a:lnTo>
                <a:lnTo>
                  <a:pt x="197189" y="48758"/>
                </a:lnTo>
                <a:lnTo>
                  <a:pt x="205754" y="53461"/>
                </a:lnTo>
                <a:lnTo>
                  <a:pt x="214322" y="58500"/>
                </a:lnTo>
                <a:lnTo>
                  <a:pt x="239082" y="74260"/>
                </a:lnTo>
                <a:lnTo>
                  <a:pt x="253685" y="83796"/>
                </a:lnTo>
                <a:lnTo>
                  <a:pt x="319747" y="129074"/>
                </a:lnTo>
                <a:lnTo>
                  <a:pt x="336990" y="141294"/>
                </a:lnTo>
                <a:lnTo>
                  <a:pt x="349437" y="150393"/>
                </a:lnTo>
                <a:lnTo>
                  <a:pt x="405089" y="192360"/>
                </a:lnTo>
                <a:lnTo>
                  <a:pt x="411180" y="197570"/>
                </a:lnTo>
                <a:lnTo>
                  <a:pt x="417062" y="203062"/>
                </a:lnTo>
                <a:lnTo>
                  <a:pt x="428625" y="21431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8"/>
          <p:cNvSpPr/>
          <p:nvPr/>
        </p:nvSpPr>
        <p:spPr>
          <a:xfrm>
            <a:off x="5129212" y="4877752"/>
            <a:ext cx="488634" cy="360046"/>
          </a:xfrm>
          <a:custGeom>
            <a:avLst/>
            <a:gdLst/>
            <a:ahLst/>
            <a:cxnLst/>
            <a:rect l="0" t="0" r="0" b="0"/>
            <a:pathLst>
              <a:path w="488634" h="360046">
                <a:moveTo>
                  <a:pt x="0" y="360045"/>
                </a:moveTo>
                <a:lnTo>
                  <a:pt x="4551" y="355495"/>
                </a:lnTo>
                <a:lnTo>
                  <a:pt x="5892" y="353201"/>
                </a:lnTo>
                <a:lnTo>
                  <a:pt x="8730" y="345423"/>
                </a:lnTo>
                <a:lnTo>
                  <a:pt x="12770" y="339894"/>
                </a:lnTo>
                <a:lnTo>
                  <a:pt x="20281" y="334262"/>
                </a:lnTo>
                <a:lnTo>
                  <a:pt x="24950" y="331426"/>
                </a:lnTo>
                <a:lnTo>
                  <a:pt x="32679" y="323196"/>
                </a:lnTo>
                <a:lnTo>
                  <a:pt x="36074" y="318334"/>
                </a:lnTo>
                <a:lnTo>
                  <a:pt x="47465" y="307852"/>
                </a:lnTo>
                <a:lnTo>
                  <a:pt x="54503" y="302389"/>
                </a:lnTo>
                <a:lnTo>
                  <a:pt x="63958" y="293033"/>
                </a:lnTo>
                <a:lnTo>
                  <a:pt x="75024" y="281081"/>
                </a:lnTo>
                <a:lnTo>
                  <a:pt x="87163" y="267397"/>
                </a:lnTo>
                <a:lnTo>
                  <a:pt x="108272" y="244573"/>
                </a:lnTo>
                <a:lnTo>
                  <a:pt x="117901" y="234487"/>
                </a:lnTo>
                <a:lnTo>
                  <a:pt x="128131" y="224904"/>
                </a:lnTo>
                <a:lnTo>
                  <a:pt x="138761" y="215659"/>
                </a:lnTo>
                <a:lnTo>
                  <a:pt x="149657" y="206638"/>
                </a:lnTo>
                <a:lnTo>
                  <a:pt x="171924" y="188994"/>
                </a:lnTo>
                <a:lnTo>
                  <a:pt x="285758" y="102877"/>
                </a:lnTo>
                <a:lnTo>
                  <a:pt x="301948" y="92397"/>
                </a:lnTo>
                <a:lnTo>
                  <a:pt x="321314" y="80648"/>
                </a:lnTo>
                <a:lnTo>
                  <a:pt x="359976" y="57751"/>
                </a:lnTo>
                <a:lnTo>
                  <a:pt x="386685" y="41225"/>
                </a:lnTo>
                <a:lnTo>
                  <a:pt x="417786" y="21210"/>
                </a:lnTo>
                <a:lnTo>
                  <a:pt x="427114" y="16045"/>
                </a:lnTo>
                <a:lnTo>
                  <a:pt x="436190" y="11650"/>
                </a:lnTo>
                <a:lnTo>
                  <a:pt x="445099" y="7766"/>
                </a:lnTo>
                <a:lnTo>
                  <a:pt x="460077" y="3452"/>
                </a:lnTo>
                <a:lnTo>
                  <a:pt x="48863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9"/>
          <p:cNvSpPr/>
          <p:nvPr/>
        </p:nvSpPr>
        <p:spPr>
          <a:xfrm>
            <a:off x="4666297" y="5983604"/>
            <a:ext cx="34291" cy="420054"/>
          </a:xfrm>
          <a:custGeom>
            <a:avLst/>
            <a:gdLst/>
            <a:ahLst/>
            <a:cxnLst/>
            <a:rect l="0" t="0" r="0" b="0"/>
            <a:pathLst>
              <a:path w="34291" h="420054">
                <a:moveTo>
                  <a:pt x="34290" y="0"/>
                </a:moveTo>
                <a:lnTo>
                  <a:pt x="25189" y="4552"/>
                </a:lnTo>
                <a:lnTo>
                  <a:pt x="22507" y="6844"/>
                </a:lnTo>
                <a:lnTo>
                  <a:pt x="20720" y="9325"/>
                </a:lnTo>
                <a:lnTo>
                  <a:pt x="19528" y="11932"/>
                </a:lnTo>
                <a:lnTo>
                  <a:pt x="18734" y="15575"/>
                </a:lnTo>
                <a:lnTo>
                  <a:pt x="17851" y="24702"/>
                </a:lnTo>
                <a:lnTo>
                  <a:pt x="17459" y="45269"/>
                </a:lnTo>
                <a:lnTo>
                  <a:pt x="17207" y="95938"/>
                </a:lnTo>
                <a:lnTo>
                  <a:pt x="18139" y="110631"/>
                </a:lnTo>
                <a:lnTo>
                  <a:pt x="19713" y="127094"/>
                </a:lnTo>
                <a:lnTo>
                  <a:pt x="21714" y="144737"/>
                </a:lnTo>
                <a:lnTo>
                  <a:pt x="23048" y="160309"/>
                </a:lnTo>
                <a:lnTo>
                  <a:pt x="23939" y="174501"/>
                </a:lnTo>
                <a:lnTo>
                  <a:pt x="24531" y="187772"/>
                </a:lnTo>
                <a:lnTo>
                  <a:pt x="25367" y="274712"/>
                </a:lnTo>
                <a:lnTo>
                  <a:pt x="24531" y="300299"/>
                </a:lnTo>
                <a:lnTo>
                  <a:pt x="23021" y="320215"/>
                </a:lnTo>
                <a:lnTo>
                  <a:pt x="19757" y="348058"/>
                </a:lnTo>
                <a:lnTo>
                  <a:pt x="18306" y="363608"/>
                </a:lnTo>
                <a:lnTo>
                  <a:pt x="17661" y="376234"/>
                </a:lnTo>
                <a:lnTo>
                  <a:pt x="17489" y="382268"/>
                </a:lnTo>
                <a:lnTo>
                  <a:pt x="16422" y="388196"/>
                </a:lnTo>
                <a:lnTo>
                  <a:pt x="14758" y="394052"/>
                </a:lnTo>
                <a:lnTo>
                  <a:pt x="12696" y="399862"/>
                </a:lnTo>
                <a:lnTo>
                  <a:pt x="11322" y="404687"/>
                </a:lnTo>
                <a:lnTo>
                  <a:pt x="10405" y="408856"/>
                </a:lnTo>
                <a:lnTo>
                  <a:pt x="9794" y="412589"/>
                </a:lnTo>
                <a:lnTo>
                  <a:pt x="8435" y="415077"/>
                </a:lnTo>
                <a:lnTo>
                  <a:pt x="6576" y="416736"/>
                </a:lnTo>
                <a:lnTo>
                  <a:pt x="0" y="4200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0"/>
          <p:cNvSpPr/>
          <p:nvPr/>
        </p:nvSpPr>
        <p:spPr>
          <a:xfrm>
            <a:off x="3586634" y="5863590"/>
            <a:ext cx="179292" cy="264386"/>
          </a:xfrm>
          <a:custGeom>
            <a:avLst/>
            <a:gdLst/>
            <a:ahLst/>
            <a:cxnLst/>
            <a:rect l="0" t="0" r="0" b="0"/>
            <a:pathLst>
              <a:path w="179292" h="264386">
                <a:moveTo>
                  <a:pt x="42391" y="0"/>
                </a:moveTo>
                <a:lnTo>
                  <a:pt x="33289" y="13652"/>
                </a:lnTo>
                <a:lnTo>
                  <a:pt x="29655" y="18626"/>
                </a:lnTo>
                <a:lnTo>
                  <a:pt x="26280" y="22895"/>
                </a:lnTo>
                <a:lnTo>
                  <a:pt x="23078" y="26693"/>
                </a:lnTo>
                <a:lnTo>
                  <a:pt x="20943" y="31130"/>
                </a:lnTo>
                <a:lnTo>
                  <a:pt x="19520" y="35994"/>
                </a:lnTo>
                <a:lnTo>
                  <a:pt x="18571" y="41141"/>
                </a:lnTo>
                <a:lnTo>
                  <a:pt x="16986" y="47429"/>
                </a:lnTo>
                <a:lnTo>
                  <a:pt x="14977" y="54480"/>
                </a:lnTo>
                <a:lnTo>
                  <a:pt x="12685" y="62037"/>
                </a:lnTo>
                <a:lnTo>
                  <a:pt x="10204" y="71838"/>
                </a:lnTo>
                <a:lnTo>
                  <a:pt x="4908" y="95428"/>
                </a:lnTo>
                <a:lnTo>
                  <a:pt x="3115" y="105528"/>
                </a:lnTo>
                <a:lnTo>
                  <a:pt x="1919" y="114167"/>
                </a:lnTo>
                <a:lnTo>
                  <a:pt x="1122" y="121831"/>
                </a:lnTo>
                <a:lnTo>
                  <a:pt x="591" y="129798"/>
                </a:lnTo>
                <a:lnTo>
                  <a:pt x="236" y="137967"/>
                </a:lnTo>
                <a:lnTo>
                  <a:pt x="0" y="146271"/>
                </a:lnTo>
                <a:lnTo>
                  <a:pt x="795" y="153711"/>
                </a:lnTo>
                <a:lnTo>
                  <a:pt x="2278" y="160577"/>
                </a:lnTo>
                <a:lnTo>
                  <a:pt x="4219" y="167058"/>
                </a:lnTo>
                <a:lnTo>
                  <a:pt x="5513" y="173284"/>
                </a:lnTo>
                <a:lnTo>
                  <a:pt x="6375" y="179340"/>
                </a:lnTo>
                <a:lnTo>
                  <a:pt x="6950" y="185283"/>
                </a:lnTo>
                <a:lnTo>
                  <a:pt x="8286" y="191149"/>
                </a:lnTo>
                <a:lnTo>
                  <a:pt x="10130" y="196965"/>
                </a:lnTo>
                <a:lnTo>
                  <a:pt x="12310" y="202748"/>
                </a:lnTo>
                <a:lnTo>
                  <a:pt x="19931" y="224538"/>
                </a:lnTo>
                <a:lnTo>
                  <a:pt x="22656" y="230655"/>
                </a:lnTo>
                <a:lnTo>
                  <a:pt x="25424" y="235685"/>
                </a:lnTo>
                <a:lnTo>
                  <a:pt x="28222" y="239990"/>
                </a:lnTo>
                <a:lnTo>
                  <a:pt x="31040" y="243813"/>
                </a:lnTo>
                <a:lnTo>
                  <a:pt x="33871" y="247315"/>
                </a:lnTo>
                <a:lnTo>
                  <a:pt x="36711" y="250601"/>
                </a:lnTo>
                <a:lnTo>
                  <a:pt x="39557" y="252793"/>
                </a:lnTo>
                <a:lnTo>
                  <a:pt x="42406" y="254254"/>
                </a:lnTo>
                <a:lnTo>
                  <a:pt x="62925" y="261148"/>
                </a:lnTo>
                <a:lnTo>
                  <a:pt x="69416" y="262682"/>
                </a:lnTo>
                <a:lnTo>
                  <a:pt x="75647" y="263703"/>
                </a:lnTo>
                <a:lnTo>
                  <a:pt x="81707" y="264385"/>
                </a:lnTo>
                <a:lnTo>
                  <a:pt x="87651" y="263886"/>
                </a:lnTo>
                <a:lnTo>
                  <a:pt x="93520" y="262601"/>
                </a:lnTo>
                <a:lnTo>
                  <a:pt x="99337" y="260793"/>
                </a:lnTo>
                <a:lnTo>
                  <a:pt x="104167" y="258634"/>
                </a:lnTo>
                <a:lnTo>
                  <a:pt x="108340" y="256243"/>
                </a:lnTo>
                <a:lnTo>
                  <a:pt x="130983" y="241010"/>
                </a:lnTo>
                <a:lnTo>
                  <a:pt x="136694" y="236873"/>
                </a:lnTo>
                <a:lnTo>
                  <a:pt x="141455" y="233163"/>
                </a:lnTo>
                <a:lnTo>
                  <a:pt x="145581" y="229737"/>
                </a:lnTo>
                <a:lnTo>
                  <a:pt x="149284" y="225548"/>
                </a:lnTo>
                <a:lnTo>
                  <a:pt x="152705" y="220850"/>
                </a:lnTo>
                <a:lnTo>
                  <a:pt x="155938" y="215813"/>
                </a:lnTo>
                <a:lnTo>
                  <a:pt x="159999" y="210550"/>
                </a:lnTo>
                <a:lnTo>
                  <a:pt x="164611" y="205137"/>
                </a:lnTo>
                <a:lnTo>
                  <a:pt x="169591" y="199623"/>
                </a:lnTo>
                <a:lnTo>
                  <a:pt x="172911" y="194994"/>
                </a:lnTo>
                <a:lnTo>
                  <a:pt x="176599" y="187311"/>
                </a:lnTo>
                <a:lnTo>
                  <a:pt x="178239" y="180722"/>
                </a:lnTo>
                <a:lnTo>
                  <a:pt x="178967" y="172713"/>
                </a:lnTo>
                <a:lnTo>
                  <a:pt x="179291" y="159628"/>
                </a:lnTo>
                <a:lnTo>
                  <a:pt x="178426" y="154996"/>
                </a:lnTo>
                <a:lnTo>
                  <a:pt x="176895" y="151908"/>
                </a:lnTo>
                <a:lnTo>
                  <a:pt x="170192" y="145022"/>
                </a:lnTo>
                <a:lnTo>
                  <a:pt x="159393" y="134162"/>
                </a:lnTo>
                <a:lnTo>
                  <a:pt x="156587" y="132304"/>
                </a:lnTo>
                <a:lnTo>
                  <a:pt x="153764" y="131065"/>
                </a:lnTo>
                <a:lnTo>
                  <a:pt x="150930" y="130239"/>
                </a:lnTo>
                <a:lnTo>
                  <a:pt x="145230" y="130641"/>
                </a:lnTo>
                <a:lnTo>
                  <a:pt x="137620" y="131861"/>
                </a:lnTo>
                <a:lnTo>
                  <a:pt x="128737" y="133627"/>
                </a:lnTo>
                <a:lnTo>
                  <a:pt x="121862" y="134805"/>
                </a:lnTo>
                <a:lnTo>
                  <a:pt x="116327" y="135590"/>
                </a:lnTo>
                <a:lnTo>
                  <a:pt x="111684" y="136113"/>
                </a:lnTo>
                <a:lnTo>
                  <a:pt x="107636" y="137415"/>
                </a:lnTo>
                <a:lnTo>
                  <a:pt x="103985" y="139235"/>
                </a:lnTo>
                <a:lnTo>
                  <a:pt x="100599" y="141400"/>
                </a:lnTo>
                <a:lnTo>
                  <a:pt x="97389" y="145702"/>
                </a:lnTo>
                <a:lnTo>
                  <a:pt x="94296" y="151427"/>
                </a:lnTo>
                <a:lnTo>
                  <a:pt x="91282" y="158101"/>
                </a:lnTo>
                <a:lnTo>
                  <a:pt x="88319" y="165409"/>
                </a:lnTo>
                <a:lnTo>
                  <a:pt x="85392" y="173137"/>
                </a:lnTo>
                <a:lnTo>
                  <a:pt x="82489" y="181147"/>
                </a:lnTo>
                <a:lnTo>
                  <a:pt x="80552" y="188392"/>
                </a:lnTo>
                <a:lnTo>
                  <a:pt x="79262" y="195127"/>
                </a:lnTo>
                <a:lnTo>
                  <a:pt x="78401" y="201522"/>
                </a:lnTo>
                <a:lnTo>
                  <a:pt x="77828" y="208643"/>
                </a:lnTo>
                <a:lnTo>
                  <a:pt x="77445" y="216248"/>
                </a:lnTo>
                <a:lnTo>
                  <a:pt x="76832" y="235332"/>
                </a:lnTo>
                <a:lnTo>
                  <a:pt x="77734" y="237850"/>
                </a:lnTo>
                <a:lnTo>
                  <a:pt x="81276" y="243188"/>
                </a:lnTo>
                <a:lnTo>
                  <a:pt x="83554" y="244993"/>
                </a:lnTo>
                <a:lnTo>
                  <a:pt x="86026" y="246196"/>
                </a:lnTo>
                <a:lnTo>
                  <a:pt x="102398" y="24860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1"/>
          <p:cNvSpPr/>
          <p:nvPr/>
        </p:nvSpPr>
        <p:spPr>
          <a:xfrm>
            <a:off x="3779001" y="5760720"/>
            <a:ext cx="188155" cy="188445"/>
          </a:xfrm>
          <a:custGeom>
            <a:avLst/>
            <a:gdLst/>
            <a:ahLst/>
            <a:cxnLst/>
            <a:rect l="0" t="0" r="0" b="0"/>
            <a:pathLst>
              <a:path w="188155" h="188445">
                <a:moveTo>
                  <a:pt x="38619" y="51434"/>
                </a:moveTo>
                <a:lnTo>
                  <a:pt x="14755" y="75298"/>
                </a:lnTo>
                <a:lnTo>
                  <a:pt x="11280" y="79726"/>
                </a:lnTo>
                <a:lnTo>
                  <a:pt x="8963" y="83631"/>
                </a:lnTo>
                <a:lnTo>
                  <a:pt x="7418" y="87187"/>
                </a:lnTo>
                <a:lnTo>
                  <a:pt x="5436" y="94319"/>
                </a:lnTo>
                <a:lnTo>
                  <a:pt x="3162" y="103837"/>
                </a:lnTo>
                <a:lnTo>
                  <a:pt x="693" y="114944"/>
                </a:lnTo>
                <a:lnTo>
                  <a:pt x="0" y="124255"/>
                </a:lnTo>
                <a:lnTo>
                  <a:pt x="490" y="132366"/>
                </a:lnTo>
                <a:lnTo>
                  <a:pt x="1769" y="139679"/>
                </a:lnTo>
                <a:lnTo>
                  <a:pt x="2623" y="145507"/>
                </a:lnTo>
                <a:lnTo>
                  <a:pt x="3192" y="150344"/>
                </a:lnTo>
                <a:lnTo>
                  <a:pt x="3570" y="154522"/>
                </a:lnTo>
                <a:lnTo>
                  <a:pt x="5728" y="158260"/>
                </a:lnTo>
                <a:lnTo>
                  <a:pt x="9072" y="161704"/>
                </a:lnTo>
                <a:lnTo>
                  <a:pt x="13205" y="164952"/>
                </a:lnTo>
                <a:lnTo>
                  <a:pt x="16914" y="168071"/>
                </a:lnTo>
                <a:lnTo>
                  <a:pt x="20339" y="171102"/>
                </a:lnTo>
                <a:lnTo>
                  <a:pt x="23574" y="174076"/>
                </a:lnTo>
                <a:lnTo>
                  <a:pt x="27637" y="177010"/>
                </a:lnTo>
                <a:lnTo>
                  <a:pt x="32250" y="179919"/>
                </a:lnTo>
                <a:lnTo>
                  <a:pt x="37230" y="182811"/>
                </a:lnTo>
                <a:lnTo>
                  <a:pt x="42455" y="184739"/>
                </a:lnTo>
                <a:lnTo>
                  <a:pt x="47844" y="186024"/>
                </a:lnTo>
                <a:lnTo>
                  <a:pt x="53341" y="186881"/>
                </a:lnTo>
                <a:lnTo>
                  <a:pt x="58911" y="187452"/>
                </a:lnTo>
                <a:lnTo>
                  <a:pt x="64529" y="187833"/>
                </a:lnTo>
                <a:lnTo>
                  <a:pt x="70180" y="188087"/>
                </a:lnTo>
                <a:lnTo>
                  <a:pt x="84078" y="188369"/>
                </a:lnTo>
                <a:lnTo>
                  <a:pt x="91785" y="188444"/>
                </a:lnTo>
                <a:lnTo>
                  <a:pt x="98828" y="187542"/>
                </a:lnTo>
                <a:lnTo>
                  <a:pt x="105428" y="185988"/>
                </a:lnTo>
                <a:lnTo>
                  <a:pt x="111733" y="183999"/>
                </a:lnTo>
                <a:lnTo>
                  <a:pt x="116889" y="182674"/>
                </a:lnTo>
                <a:lnTo>
                  <a:pt x="121279" y="181790"/>
                </a:lnTo>
                <a:lnTo>
                  <a:pt x="125158" y="181201"/>
                </a:lnTo>
                <a:lnTo>
                  <a:pt x="129649" y="179855"/>
                </a:lnTo>
                <a:lnTo>
                  <a:pt x="134548" y="178006"/>
                </a:lnTo>
                <a:lnTo>
                  <a:pt x="139719" y="175821"/>
                </a:lnTo>
                <a:lnTo>
                  <a:pt x="144119" y="172458"/>
                </a:lnTo>
                <a:lnTo>
                  <a:pt x="148005" y="168312"/>
                </a:lnTo>
                <a:lnTo>
                  <a:pt x="151547" y="163643"/>
                </a:lnTo>
                <a:lnTo>
                  <a:pt x="154862" y="159578"/>
                </a:lnTo>
                <a:lnTo>
                  <a:pt x="158024" y="155915"/>
                </a:lnTo>
                <a:lnTo>
                  <a:pt x="161085" y="152521"/>
                </a:lnTo>
                <a:lnTo>
                  <a:pt x="164078" y="148353"/>
                </a:lnTo>
                <a:lnTo>
                  <a:pt x="167025" y="143669"/>
                </a:lnTo>
                <a:lnTo>
                  <a:pt x="169943" y="138642"/>
                </a:lnTo>
                <a:lnTo>
                  <a:pt x="172841" y="131481"/>
                </a:lnTo>
                <a:lnTo>
                  <a:pt x="175725" y="122896"/>
                </a:lnTo>
                <a:lnTo>
                  <a:pt x="178600" y="113363"/>
                </a:lnTo>
                <a:lnTo>
                  <a:pt x="181470" y="106055"/>
                </a:lnTo>
                <a:lnTo>
                  <a:pt x="184335" y="100231"/>
                </a:lnTo>
                <a:lnTo>
                  <a:pt x="187198" y="95395"/>
                </a:lnTo>
                <a:lnTo>
                  <a:pt x="188154" y="90267"/>
                </a:lnTo>
                <a:lnTo>
                  <a:pt x="187839" y="84943"/>
                </a:lnTo>
                <a:lnTo>
                  <a:pt x="186676" y="79488"/>
                </a:lnTo>
                <a:lnTo>
                  <a:pt x="185901" y="73947"/>
                </a:lnTo>
                <a:lnTo>
                  <a:pt x="185384" y="68348"/>
                </a:lnTo>
                <a:lnTo>
                  <a:pt x="185040" y="62710"/>
                </a:lnTo>
                <a:lnTo>
                  <a:pt x="183857" y="56095"/>
                </a:lnTo>
                <a:lnTo>
                  <a:pt x="182117" y="48826"/>
                </a:lnTo>
                <a:lnTo>
                  <a:pt x="180005" y="41123"/>
                </a:lnTo>
                <a:lnTo>
                  <a:pt x="176690" y="35035"/>
                </a:lnTo>
                <a:lnTo>
                  <a:pt x="172577" y="30024"/>
                </a:lnTo>
                <a:lnTo>
                  <a:pt x="163878" y="21916"/>
                </a:lnTo>
                <a:lnTo>
                  <a:pt x="156837" y="15138"/>
                </a:lnTo>
                <a:lnTo>
                  <a:pt x="153626" y="12950"/>
                </a:lnTo>
                <a:lnTo>
                  <a:pt x="150532" y="11490"/>
                </a:lnTo>
                <a:lnTo>
                  <a:pt x="147518" y="10518"/>
                </a:lnTo>
                <a:lnTo>
                  <a:pt x="144556" y="8916"/>
                </a:lnTo>
                <a:lnTo>
                  <a:pt x="138724" y="4598"/>
                </a:lnTo>
                <a:lnTo>
                  <a:pt x="134883" y="3065"/>
                </a:lnTo>
                <a:lnTo>
                  <a:pt x="130418" y="2043"/>
                </a:lnTo>
                <a:lnTo>
                  <a:pt x="7290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2"/>
          <p:cNvSpPr/>
          <p:nvPr/>
        </p:nvSpPr>
        <p:spPr>
          <a:xfrm>
            <a:off x="4503534" y="4131945"/>
            <a:ext cx="162148" cy="248040"/>
          </a:xfrm>
          <a:custGeom>
            <a:avLst/>
            <a:gdLst/>
            <a:ahLst/>
            <a:cxnLst/>
            <a:rect l="0" t="0" r="0" b="0"/>
            <a:pathLst>
              <a:path w="162148" h="248040">
                <a:moveTo>
                  <a:pt x="25603" y="0"/>
                </a:moveTo>
                <a:lnTo>
                  <a:pt x="21053" y="9101"/>
                </a:lnTo>
                <a:lnTo>
                  <a:pt x="18818" y="16110"/>
                </a:lnTo>
                <a:lnTo>
                  <a:pt x="16873" y="23352"/>
                </a:lnTo>
                <a:lnTo>
                  <a:pt x="15020" y="27951"/>
                </a:lnTo>
                <a:lnTo>
                  <a:pt x="12832" y="32921"/>
                </a:lnTo>
                <a:lnTo>
                  <a:pt x="11374" y="39092"/>
                </a:lnTo>
                <a:lnTo>
                  <a:pt x="10402" y="46064"/>
                </a:lnTo>
                <a:lnTo>
                  <a:pt x="9754" y="53569"/>
                </a:lnTo>
                <a:lnTo>
                  <a:pt x="8370" y="60477"/>
                </a:lnTo>
                <a:lnTo>
                  <a:pt x="6494" y="66988"/>
                </a:lnTo>
                <a:lnTo>
                  <a:pt x="4292" y="73233"/>
                </a:lnTo>
                <a:lnTo>
                  <a:pt x="2823" y="80255"/>
                </a:lnTo>
                <a:lnTo>
                  <a:pt x="1844" y="87793"/>
                </a:lnTo>
                <a:lnTo>
                  <a:pt x="1191" y="95676"/>
                </a:lnTo>
                <a:lnTo>
                  <a:pt x="756" y="102836"/>
                </a:lnTo>
                <a:lnTo>
                  <a:pt x="272" y="115872"/>
                </a:lnTo>
                <a:lnTo>
                  <a:pt x="0" y="161226"/>
                </a:lnTo>
                <a:lnTo>
                  <a:pt x="915" y="175112"/>
                </a:lnTo>
                <a:lnTo>
                  <a:pt x="2477" y="186273"/>
                </a:lnTo>
                <a:lnTo>
                  <a:pt x="4471" y="195620"/>
                </a:lnTo>
                <a:lnTo>
                  <a:pt x="6752" y="203755"/>
                </a:lnTo>
                <a:lnTo>
                  <a:pt x="9226" y="211084"/>
                </a:lnTo>
                <a:lnTo>
                  <a:pt x="11827" y="217875"/>
                </a:lnTo>
                <a:lnTo>
                  <a:pt x="14514" y="223355"/>
                </a:lnTo>
                <a:lnTo>
                  <a:pt x="17258" y="227961"/>
                </a:lnTo>
                <a:lnTo>
                  <a:pt x="21894" y="235618"/>
                </a:lnTo>
                <a:lnTo>
                  <a:pt x="23955" y="242196"/>
                </a:lnTo>
                <a:lnTo>
                  <a:pt x="26409" y="244332"/>
                </a:lnTo>
                <a:lnTo>
                  <a:pt x="29950" y="245755"/>
                </a:lnTo>
                <a:lnTo>
                  <a:pt x="34216" y="246704"/>
                </a:lnTo>
                <a:lnTo>
                  <a:pt x="38013" y="247337"/>
                </a:lnTo>
                <a:lnTo>
                  <a:pt x="41497" y="247758"/>
                </a:lnTo>
                <a:lnTo>
                  <a:pt x="44771" y="248039"/>
                </a:lnTo>
                <a:lnTo>
                  <a:pt x="48859" y="247275"/>
                </a:lnTo>
                <a:lnTo>
                  <a:pt x="53490" y="245812"/>
                </a:lnTo>
                <a:lnTo>
                  <a:pt x="58482" y="243885"/>
                </a:lnTo>
                <a:lnTo>
                  <a:pt x="62762" y="242599"/>
                </a:lnTo>
                <a:lnTo>
                  <a:pt x="66568" y="241743"/>
                </a:lnTo>
                <a:lnTo>
                  <a:pt x="70058" y="241172"/>
                </a:lnTo>
                <a:lnTo>
                  <a:pt x="74290" y="239838"/>
                </a:lnTo>
                <a:lnTo>
                  <a:pt x="79016" y="237997"/>
                </a:lnTo>
                <a:lnTo>
                  <a:pt x="84072" y="235817"/>
                </a:lnTo>
                <a:lnTo>
                  <a:pt x="88395" y="233411"/>
                </a:lnTo>
                <a:lnTo>
                  <a:pt x="92229" y="230855"/>
                </a:lnTo>
                <a:lnTo>
                  <a:pt x="95738" y="228198"/>
                </a:lnTo>
                <a:lnTo>
                  <a:pt x="99030" y="224522"/>
                </a:lnTo>
                <a:lnTo>
                  <a:pt x="102177" y="220166"/>
                </a:lnTo>
                <a:lnTo>
                  <a:pt x="105227" y="215357"/>
                </a:lnTo>
                <a:lnTo>
                  <a:pt x="109165" y="210246"/>
                </a:lnTo>
                <a:lnTo>
                  <a:pt x="113696" y="204934"/>
                </a:lnTo>
                <a:lnTo>
                  <a:pt x="118622" y="199487"/>
                </a:lnTo>
                <a:lnTo>
                  <a:pt x="122858" y="193952"/>
                </a:lnTo>
                <a:lnTo>
                  <a:pt x="126635" y="188356"/>
                </a:lnTo>
                <a:lnTo>
                  <a:pt x="130105" y="182721"/>
                </a:lnTo>
                <a:lnTo>
                  <a:pt x="144091" y="161137"/>
                </a:lnTo>
                <a:lnTo>
                  <a:pt x="148410" y="153144"/>
                </a:lnTo>
                <a:lnTo>
                  <a:pt x="152242" y="144959"/>
                </a:lnTo>
                <a:lnTo>
                  <a:pt x="155749" y="136644"/>
                </a:lnTo>
                <a:lnTo>
                  <a:pt x="158087" y="130148"/>
                </a:lnTo>
                <a:lnTo>
                  <a:pt x="159646" y="124865"/>
                </a:lnTo>
                <a:lnTo>
                  <a:pt x="160685" y="120391"/>
                </a:lnTo>
                <a:lnTo>
                  <a:pt x="161840" y="112880"/>
                </a:lnTo>
                <a:lnTo>
                  <a:pt x="162147" y="109543"/>
                </a:lnTo>
                <a:lnTo>
                  <a:pt x="161400" y="107318"/>
                </a:lnTo>
                <a:lnTo>
                  <a:pt x="159949" y="105835"/>
                </a:lnTo>
                <a:lnTo>
                  <a:pt x="158030" y="104847"/>
                </a:lnTo>
                <a:lnTo>
                  <a:pt x="153357" y="103748"/>
                </a:lnTo>
                <a:lnTo>
                  <a:pt x="150777" y="103456"/>
                </a:lnTo>
                <a:lnTo>
                  <a:pt x="148105" y="104213"/>
                </a:lnTo>
                <a:lnTo>
                  <a:pt x="145371" y="105670"/>
                </a:lnTo>
                <a:lnTo>
                  <a:pt x="142596" y="107594"/>
                </a:lnTo>
                <a:lnTo>
                  <a:pt x="139793" y="109829"/>
                </a:lnTo>
                <a:lnTo>
                  <a:pt x="136972" y="112272"/>
                </a:lnTo>
                <a:lnTo>
                  <a:pt x="134139" y="114853"/>
                </a:lnTo>
                <a:lnTo>
                  <a:pt x="129393" y="120383"/>
                </a:lnTo>
                <a:lnTo>
                  <a:pt x="110966" y="143513"/>
                </a:lnTo>
                <a:lnTo>
                  <a:pt x="106324" y="149015"/>
                </a:lnTo>
                <a:lnTo>
                  <a:pt x="102277" y="153636"/>
                </a:lnTo>
                <a:lnTo>
                  <a:pt x="98627" y="158621"/>
                </a:lnTo>
                <a:lnTo>
                  <a:pt x="95240" y="163850"/>
                </a:lnTo>
                <a:lnTo>
                  <a:pt x="92030" y="169241"/>
                </a:lnTo>
                <a:lnTo>
                  <a:pt x="88938" y="174740"/>
                </a:lnTo>
                <a:lnTo>
                  <a:pt x="82962" y="185929"/>
                </a:lnTo>
                <a:lnTo>
                  <a:pt x="74242" y="202939"/>
                </a:lnTo>
                <a:lnTo>
                  <a:pt x="72317" y="207683"/>
                </a:lnTo>
                <a:lnTo>
                  <a:pt x="71033" y="211798"/>
                </a:lnTo>
                <a:lnTo>
                  <a:pt x="70177" y="215493"/>
                </a:lnTo>
                <a:lnTo>
                  <a:pt x="70560" y="218909"/>
                </a:lnTo>
                <a:lnTo>
                  <a:pt x="71766" y="222140"/>
                </a:lnTo>
                <a:lnTo>
                  <a:pt x="77038" y="23145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3"/>
          <p:cNvSpPr/>
          <p:nvPr/>
        </p:nvSpPr>
        <p:spPr>
          <a:xfrm>
            <a:off x="4659269" y="4174807"/>
            <a:ext cx="122446" cy="135810"/>
          </a:xfrm>
          <a:custGeom>
            <a:avLst/>
            <a:gdLst/>
            <a:ahLst/>
            <a:cxnLst/>
            <a:rect l="0" t="0" r="0" b="0"/>
            <a:pathLst>
              <a:path w="122446" h="135810">
                <a:moveTo>
                  <a:pt x="15601" y="0"/>
                </a:moveTo>
                <a:lnTo>
                  <a:pt x="11050" y="4551"/>
                </a:lnTo>
                <a:lnTo>
                  <a:pt x="8757" y="7797"/>
                </a:lnTo>
                <a:lnTo>
                  <a:pt x="6276" y="11865"/>
                </a:lnTo>
                <a:lnTo>
                  <a:pt x="3669" y="16482"/>
                </a:lnTo>
                <a:lnTo>
                  <a:pt x="1931" y="20513"/>
                </a:lnTo>
                <a:lnTo>
                  <a:pt x="773" y="24153"/>
                </a:lnTo>
                <a:lnTo>
                  <a:pt x="0" y="27532"/>
                </a:lnTo>
                <a:lnTo>
                  <a:pt x="438" y="33595"/>
                </a:lnTo>
                <a:lnTo>
                  <a:pt x="1682" y="41446"/>
                </a:lnTo>
                <a:lnTo>
                  <a:pt x="3464" y="50491"/>
                </a:lnTo>
                <a:lnTo>
                  <a:pt x="7984" y="70700"/>
                </a:lnTo>
                <a:lnTo>
                  <a:pt x="10523" y="81424"/>
                </a:lnTo>
                <a:lnTo>
                  <a:pt x="13168" y="89525"/>
                </a:lnTo>
                <a:lnTo>
                  <a:pt x="15884" y="95878"/>
                </a:lnTo>
                <a:lnTo>
                  <a:pt x="18647" y="101066"/>
                </a:lnTo>
                <a:lnTo>
                  <a:pt x="20489" y="105478"/>
                </a:lnTo>
                <a:lnTo>
                  <a:pt x="21717" y="109371"/>
                </a:lnTo>
                <a:lnTo>
                  <a:pt x="22536" y="112919"/>
                </a:lnTo>
                <a:lnTo>
                  <a:pt x="24034" y="116237"/>
                </a:lnTo>
                <a:lnTo>
                  <a:pt x="25986" y="119401"/>
                </a:lnTo>
                <a:lnTo>
                  <a:pt x="28239" y="122463"/>
                </a:lnTo>
                <a:lnTo>
                  <a:pt x="31646" y="124505"/>
                </a:lnTo>
                <a:lnTo>
                  <a:pt x="35823" y="125866"/>
                </a:lnTo>
                <a:lnTo>
                  <a:pt x="40512" y="126773"/>
                </a:lnTo>
                <a:lnTo>
                  <a:pt x="45543" y="128330"/>
                </a:lnTo>
                <a:lnTo>
                  <a:pt x="50802" y="130321"/>
                </a:lnTo>
                <a:lnTo>
                  <a:pt x="56213" y="132601"/>
                </a:lnTo>
                <a:lnTo>
                  <a:pt x="60773" y="134121"/>
                </a:lnTo>
                <a:lnTo>
                  <a:pt x="64766" y="135134"/>
                </a:lnTo>
                <a:lnTo>
                  <a:pt x="68380" y="135809"/>
                </a:lnTo>
                <a:lnTo>
                  <a:pt x="71741" y="135307"/>
                </a:lnTo>
                <a:lnTo>
                  <a:pt x="74936" y="134020"/>
                </a:lnTo>
                <a:lnTo>
                  <a:pt x="78017" y="132209"/>
                </a:lnTo>
                <a:lnTo>
                  <a:pt x="81024" y="131002"/>
                </a:lnTo>
                <a:lnTo>
                  <a:pt x="83981" y="130197"/>
                </a:lnTo>
                <a:lnTo>
                  <a:pt x="86906" y="129661"/>
                </a:lnTo>
                <a:lnTo>
                  <a:pt x="90760" y="128350"/>
                </a:lnTo>
                <a:lnTo>
                  <a:pt x="95234" y="126525"/>
                </a:lnTo>
                <a:lnTo>
                  <a:pt x="100122" y="124355"/>
                </a:lnTo>
                <a:lnTo>
                  <a:pt x="103381" y="121956"/>
                </a:lnTo>
                <a:lnTo>
                  <a:pt x="105553" y="119404"/>
                </a:lnTo>
                <a:lnTo>
                  <a:pt x="107002" y="116750"/>
                </a:lnTo>
                <a:lnTo>
                  <a:pt x="108920" y="112123"/>
                </a:lnTo>
                <a:lnTo>
                  <a:pt x="111151" y="106182"/>
                </a:lnTo>
                <a:lnTo>
                  <a:pt x="118842" y="84166"/>
                </a:lnTo>
                <a:lnTo>
                  <a:pt x="121575" y="76113"/>
                </a:lnTo>
                <a:lnTo>
                  <a:pt x="122445" y="67887"/>
                </a:lnTo>
                <a:lnTo>
                  <a:pt x="122073" y="59546"/>
                </a:lnTo>
                <a:lnTo>
                  <a:pt x="119182" y="39279"/>
                </a:lnTo>
                <a:lnTo>
                  <a:pt x="117992" y="36663"/>
                </a:lnTo>
                <a:lnTo>
                  <a:pt x="116247" y="33967"/>
                </a:lnTo>
                <a:lnTo>
                  <a:pt x="114131" y="31218"/>
                </a:lnTo>
                <a:lnTo>
                  <a:pt x="110815" y="28432"/>
                </a:lnTo>
                <a:lnTo>
                  <a:pt x="106699" y="25622"/>
                </a:lnTo>
                <a:lnTo>
                  <a:pt x="102051" y="22796"/>
                </a:lnTo>
                <a:lnTo>
                  <a:pt x="97046" y="19960"/>
                </a:lnTo>
                <a:lnTo>
                  <a:pt x="86406" y="14269"/>
                </a:lnTo>
                <a:lnTo>
                  <a:pt x="69705" y="5709"/>
                </a:lnTo>
                <a:lnTo>
                  <a:pt x="65006" y="4759"/>
                </a:lnTo>
                <a:lnTo>
                  <a:pt x="60920" y="5078"/>
                </a:lnTo>
                <a:lnTo>
                  <a:pt x="57243" y="6242"/>
                </a:lnTo>
                <a:lnTo>
                  <a:pt x="52887" y="7019"/>
                </a:lnTo>
                <a:lnTo>
                  <a:pt x="48078" y="7537"/>
                </a:lnTo>
                <a:lnTo>
                  <a:pt x="42968" y="7882"/>
                </a:lnTo>
                <a:lnTo>
                  <a:pt x="38608" y="9065"/>
                </a:lnTo>
                <a:lnTo>
                  <a:pt x="34749" y="10806"/>
                </a:lnTo>
                <a:lnTo>
                  <a:pt x="24173"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4"/>
          <p:cNvSpPr/>
          <p:nvPr/>
        </p:nvSpPr>
        <p:spPr>
          <a:xfrm>
            <a:off x="5421869" y="5923597"/>
            <a:ext cx="152120" cy="180024"/>
          </a:xfrm>
          <a:custGeom>
            <a:avLst/>
            <a:gdLst/>
            <a:ahLst/>
            <a:cxnLst/>
            <a:rect l="0" t="0" r="0" b="0"/>
            <a:pathLst>
              <a:path w="152120" h="180024">
                <a:moveTo>
                  <a:pt x="7381" y="0"/>
                </a:moveTo>
                <a:lnTo>
                  <a:pt x="2830" y="13653"/>
                </a:lnTo>
                <a:lnTo>
                  <a:pt x="1489" y="19579"/>
                </a:lnTo>
                <a:lnTo>
                  <a:pt x="595" y="25436"/>
                </a:lnTo>
                <a:lnTo>
                  <a:pt x="0" y="31244"/>
                </a:lnTo>
                <a:lnTo>
                  <a:pt x="555" y="37975"/>
                </a:lnTo>
                <a:lnTo>
                  <a:pt x="1878" y="45319"/>
                </a:lnTo>
                <a:lnTo>
                  <a:pt x="3712" y="53073"/>
                </a:lnTo>
                <a:lnTo>
                  <a:pt x="4935" y="60147"/>
                </a:lnTo>
                <a:lnTo>
                  <a:pt x="5750" y="66768"/>
                </a:lnTo>
                <a:lnTo>
                  <a:pt x="6293" y="73087"/>
                </a:lnTo>
                <a:lnTo>
                  <a:pt x="7608" y="78252"/>
                </a:lnTo>
                <a:lnTo>
                  <a:pt x="9437" y="82649"/>
                </a:lnTo>
                <a:lnTo>
                  <a:pt x="11609" y="86531"/>
                </a:lnTo>
                <a:lnTo>
                  <a:pt x="28318" y="114751"/>
                </a:lnTo>
                <a:lnTo>
                  <a:pt x="33722" y="123173"/>
                </a:lnTo>
                <a:lnTo>
                  <a:pt x="38276" y="129740"/>
                </a:lnTo>
                <a:lnTo>
                  <a:pt x="42266" y="135071"/>
                </a:lnTo>
                <a:lnTo>
                  <a:pt x="46830" y="139577"/>
                </a:lnTo>
                <a:lnTo>
                  <a:pt x="51778" y="143534"/>
                </a:lnTo>
                <a:lnTo>
                  <a:pt x="56981" y="147124"/>
                </a:lnTo>
                <a:lnTo>
                  <a:pt x="61402" y="150471"/>
                </a:lnTo>
                <a:lnTo>
                  <a:pt x="65303" y="153654"/>
                </a:lnTo>
                <a:lnTo>
                  <a:pt x="68855" y="156729"/>
                </a:lnTo>
                <a:lnTo>
                  <a:pt x="73129" y="158778"/>
                </a:lnTo>
                <a:lnTo>
                  <a:pt x="77883" y="160145"/>
                </a:lnTo>
                <a:lnTo>
                  <a:pt x="82957" y="161056"/>
                </a:lnTo>
                <a:lnTo>
                  <a:pt x="87292" y="161663"/>
                </a:lnTo>
                <a:lnTo>
                  <a:pt x="91135" y="162068"/>
                </a:lnTo>
                <a:lnTo>
                  <a:pt x="94650" y="162338"/>
                </a:lnTo>
                <a:lnTo>
                  <a:pt x="98897" y="162517"/>
                </a:lnTo>
                <a:lnTo>
                  <a:pt x="108697" y="162717"/>
                </a:lnTo>
                <a:lnTo>
                  <a:pt x="113977" y="161819"/>
                </a:lnTo>
                <a:lnTo>
                  <a:pt x="119403" y="160267"/>
                </a:lnTo>
                <a:lnTo>
                  <a:pt x="124924" y="158279"/>
                </a:lnTo>
                <a:lnTo>
                  <a:pt x="130511" y="155050"/>
                </a:lnTo>
                <a:lnTo>
                  <a:pt x="136140" y="150991"/>
                </a:lnTo>
                <a:lnTo>
                  <a:pt x="141797" y="146381"/>
                </a:lnTo>
                <a:lnTo>
                  <a:pt x="145569" y="142355"/>
                </a:lnTo>
                <a:lnTo>
                  <a:pt x="148084" y="138718"/>
                </a:lnTo>
                <a:lnTo>
                  <a:pt x="149760" y="135341"/>
                </a:lnTo>
                <a:lnTo>
                  <a:pt x="150878" y="132138"/>
                </a:lnTo>
                <a:lnTo>
                  <a:pt x="151623" y="129049"/>
                </a:lnTo>
                <a:lnTo>
                  <a:pt x="152119" y="126038"/>
                </a:lnTo>
                <a:lnTo>
                  <a:pt x="151498" y="122125"/>
                </a:lnTo>
                <a:lnTo>
                  <a:pt x="150131" y="117612"/>
                </a:lnTo>
                <a:lnTo>
                  <a:pt x="148268" y="112698"/>
                </a:lnTo>
                <a:lnTo>
                  <a:pt x="147025" y="107517"/>
                </a:lnTo>
                <a:lnTo>
                  <a:pt x="146197" y="102158"/>
                </a:lnTo>
                <a:lnTo>
                  <a:pt x="145645" y="96680"/>
                </a:lnTo>
                <a:lnTo>
                  <a:pt x="144324" y="91124"/>
                </a:lnTo>
                <a:lnTo>
                  <a:pt x="142492" y="85514"/>
                </a:lnTo>
                <a:lnTo>
                  <a:pt x="140317" y="79869"/>
                </a:lnTo>
                <a:lnTo>
                  <a:pt x="138867" y="74201"/>
                </a:lnTo>
                <a:lnTo>
                  <a:pt x="137901" y="68518"/>
                </a:lnTo>
                <a:lnTo>
                  <a:pt x="137257" y="62824"/>
                </a:lnTo>
                <a:lnTo>
                  <a:pt x="135875" y="58075"/>
                </a:lnTo>
                <a:lnTo>
                  <a:pt x="134001" y="53957"/>
                </a:lnTo>
                <a:lnTo>
                  <a:pt x="131799" y="50259"/>
                </a:lnTo>
                <a:lnTo>
                  <a:pt x="129378" y="47793"/>
                </a:lnTo>
                <a:lnTo>
                  <a:pt x="126813" y="46150"/>
                </a:lnTo>
                <a:lnTo>
                  <a:pt x="124149" y="45054"/>
                </a:lnTo>
                <a:lnTo>
                  <a:pt x="121421" y="44323"/>
                </a:lnTo>
                <a:lnTo>
                  <a:pt x="118650" y="43837"/>
                </a:lnTo>
                <a:lnTo>
                  <a:pt x="115851" y="43512"/>
                </a:lnTo>
                <a:lnTo>
                  <a:pt x="113031" y="44248"/>
                </a:lnTo>
                <a:lnTo>
                  <a:pt x="110199" y="45691"/>
                </a:lnTo>
                <a:lnTo>
                  <a:pt x="107359" y="47606"/>
                </a:lnTo>
                <a:lnTo>
                  <a:pt x="105465" y="49835"/>
                </a:lnTo>
                <a:lnTo>
                  <a:pt x="104203" y="52273"/>
                </a:lnTo>
                <a:lnTo>
                  <a:pt x="103361" y="54851"/>
                </a:lnTo>
                <a:lnTo>
                  <a:pt x="101848" y="61333"/>
                </a:lnTo>
                <a:lnTo>
                  <a:pt x="97626" y="81234"/>
                </a:lnTo>
                <a:lnTo>
                  <a:pt x="96119" y="89399"/>
                </a:lnTo>
                <a:lnTo>
                  <a:pt x="95115" y="95794"/>
                </a:lnTo>
                <a:lnTo>
                  <a:pt x="94445" y="101011"/>
                </a:lnTo>
                <a:lnTo>
                  <a:pt x="93998" y="106393"/>
                </a:lnTo>
                <a:lnTo>
                  <a:pt x="93701" y="111886"/>
                </a:lnTo>
                <a:lnTo>
                  <a:pt x="93282" y="126179"/>
                </a:lnTo>
                <a:lnTo>
                  <a:pt x="93223" y="129839"/>
                </a:lnTo>
                <a:lnTo>
                  <a:pt x="94136" y="136090"/>
                </a:lnTo>
                <a:lnTo>
                  <a:pt x="95698" y="144067"/>
                </a:lnTo>
                <a:lnTo>
                  <a:pt x="97692" y="153194"/>
                </a:lnTo>
                <a:lnTo>
                  <a:pt x="99020" y="160232"/>
                </a:lnTo>
                <a:lnTo>
                  <a:pt x="99906" y="165877"/>
                </a:lnTo>
                <a:lnTo>
                  <a:pt x="101678" y="18002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5"/>
          <p:cNvSpPr/>
          <p:nvPr/>
        </p:nvSpPr>
        <p:spPr>
          <a:xfrm>
            <a:off x="5583554" y="5872521"/>
            <a:ext cx="127964" cy="170184"/>
          </a:xfrm>
          <a:custGeom>
            <a:avLst/>
            <a:gdLst/>
            <a:ahLst/>
            <a:cxnLst/>
            <a:rect l="0" t="0" r="0" b="0"/>
            <a:pathLst>
              <a:path w="127964" h="170184">
                <a:moveTo>
                  <a:pt x="17146" y="33931"/>
                </a:moveTo>
                <a:lnTo>
                  <a:pt x="12595" y="43033"/>
                </a:lnTo>
                <a:lnTo>
                  <a:pt x="11254" y="47619"/>
                </a:lnTo>
                <a:lnTo>
                  <a:pt x="10360" y="52582"/>
                </a:lnTo>
                <a:lnTo>
                  <a:pt x="9765" y="57795"/>
                </a:lnTo>
                <a:lnTo>
                  <a:pt x="9367" y="65080"/>
                </a:lnTo>
                <a:lnTo>
                  <a:pt x="8926" y="83336"/>
                </a:lnTo>
                <a:lnTo>
                  <a:pt x="9761" y="92585"/>
                </a:lnTo>
                <a:lnTo>
                  <a:pt x="11270" y="101608"/>
                </a:lnTo>
                <a:lnTo>
                  <a:pt x="13229" y="110482"/>
                </a:lnTo>
                <a:lnTo>
                  <a:pt x="16439" y="120208"/>
                </a:lnTo>
                <a:lnTo>
                  <a:pt x="20485" y="130501"/>
                </a:lnTo>
                <a:lnTo>
                  <a:pt x="25087" y="141174"/>
                </a:lnTo>
                <a:lnTo>
                  <a:pt x="29108" y="149241"/>
                </a:lnTo>
                <a:lnTo>
                  <a:pt x="32740" y="155572"/>
                </a:lnTo>
                <a:lnTo>
                  <a:pt x="36114" y="160745"/>
                </a:lnTo>
                <a:lnTo>
                  <a:pt x="39317" y="164194"/>
                </a:lnTo>
                <a:lnTo>
                  <a:pt x="42404" y="166493"/>
                </a:lnTo>
                <a:lnTo>
                  <a:pt x="45414" y="168026"/>
                </a:lnTo>
                <a:lnTo>
                  <a:pt x="48373" y="169047"/>
                </a:lnTo>
                <a:lnTo>
                  <a:pt x="51300" y="169729"/>
                </a:lnTo>
                <a:lnTo>
                  <a:pt x="54202" y="170183"/>
                </a:lnTo>
                <a:lnTo>
                  <a:pt x="57090" y="169533"/>
                </a:lnTo>
                <a:lnTo>
                  <a:pt x="59968" y="168147"/>
                </a:lnTo>
                <a:lnTo>
                  <a:pt x="80532" y="154529"/>
                </a:lnTo>
                <a:lnTo>
                  <a:pt x="86073" y="149573"/>
                </a:lnTo>
                <a:lnTo>
                  <a:pt x="90720" y="144363"/>
                </a:lnTo>
                <a:lnTo>
                  <a:pt x="94770" y="138984"/>
                </a:lnTo>
                <a:lnTo>
                  <a:pt x="104350" y="125389"/>
                </a:lnTo>
                <a:lnTo>
                  <a:pt x="109572" y="117763"/>
                </a:lnTo>
                <a:lnTo>
                  <a:pt x="114006" y="107917"/>
                </a:lnTo>
                <a:lnTo>
                  <a:pt x="117914" y="96590"/>
                </a:lnTo>
                <a:lnTo>
                  <a:pt x="121472" y="84276"/>
                </a:lnTo>
                <a:lnTo>
                  <a:pt x="123844" y="75115"/>
                </a:lnTo>
                <a:lnTo>
                  <a:pt x="125426" y="68054"/>
                </a:lnTo>
                <a:lnTo>
                  <a:pt x="126480" y="62395"/>
                </a:lnTo>
                <a:lnTo>
                  <a:pt x="127183" y="54812"/>
                </a:lnTo>
                <a:lnTo>
                  <a:pt x="127651" y="45947"/>
                </a:lnTo>
                <a:lnTo>
                  <a:pt x="127963" y="36226"/>
                </a:lnTo>
                <a:lnTo>
                  <a:pt x="127219" y="27841"/>
                </a:lnTo>
                <a:lnTo>
                  <a:pt x="125770" y="20346"/>
                </a:lnTo>
                <a:lnTo>
                  <a:pt x="123852" y="13445"/>
                </a:lnTo>
                <a:lnTo>
                  <a:pt x="120669" y="8844"/>
                </a:lnTo>
                <a:lnTo>
                  <a:pt x="116641" y="5776"/>
                </a:lnTo>
                <a:lnTo>
                  <a:pt x="112051" y="3731"/>
                </a:lnTo>
                <a:lnTo>
                  <a:pt x="106133" y="2368"/>
                </a:lnTo>
                <a:lnTo>
                  <a:pt x="99331" y="1459"/>
                </a:lnTo>
                <a:lnTo>
                  <a:pt x="91938" y="853"/>
                </a:lnTo>
                <a:lnTo>
                  <a:pt x="85105" y="449"/>
                </a:lnTo>
                <a:lnTo>
                  <a:pt x="72432" y="0"/>
                </a:lnTo>
                <a:lnTo>
                  <a:pt x="67338" y="833"/>
                </a:lnTo>
                <a:lnTo>
                  <a:pt x="62990" y="2341"/>
                </a:lnTo>
                <a:lnTo>
                  <a:pt x="44616" y="11605"/>
                </a:lnTo>
                <a:lnTo>
                  <a:pt x="39269" y="13332"/>
                </a:lnTo>
                <a:lnTo>
                  <a:pt x="33800" y="14484"/>
                </a:lnTo>
                <a:lnTo>
                  <a:pt x="28248" y="15251"/>
                </a:lnTo>
                <a:lnTo>
                  <a:pt x="23595" y="16715"/>
                </a:lnTo>
                <a:lnTo>
                  <a:pt x="19540" y="18644"/>
                </a:lnTo>
                <a:lnTo>
                  <a:pt x="15884" y="20882"/>
                </a:lnTo>
                <a:lnTo>
                  <a:pt x="12495" y="22374"/>
                </a:lnTo>
                <a:lnTo>
                  <a:pt x="9282" y="23369"/>
                </a:lnTo>
                <a:lnTo>
                  <a:pt x="0" y="2535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6"/>
          <p:cNvSpPr/>
          <p:nvPr/>
        </p:nvSpPr>
        <p:spPr>
          <a:xfrm>
            <a:off x="3817620" y="5760720"/>
            <a:ext cx="154306" cy="60008"/>
          </a:xfrm>
          <a:custGeom>
            <a:avLst/>
            <a:gdLst/>
            <a:ahLst/>
            <a:cxnLst/>
            <a:rect l="0" t="0" r="0" b="0"/>
            <a:pathLst>
              <a:path w="154306" h="60008">
                <a:moveTo>
                  <a:pt x="0" y="60007"/>
                </a:moveTo>
                <a:lnTo>
                  <a:pt x="19312" y="40694"/>
                </a:lnTo>
                <a:lnTo>
                  <a:pt x="21447" y="37607"/>
                </a:lnTo>
                <a:lnTo>
                  <a:pt x="22871" y="34596"/>
                </a:lnTo>
                <a:lnTo>
                  <a:pt x="23819" y="31636"/>
                </a:lnTo>
                <a:lnTo>
                  <a:pt x="25404" y="28711"/>
                </a:lnTo>
                <a:lnTo>
                  <a:pt x="27414" y="25808"/>
                </a:lnTo>
                <a:lnTo>
                  <a:pt x="29706" y="22920"/>
                </a:lnTo>
                <a:lnTo>
                  <a:pt x="33138" y="20042"/>
                </a:lnTo>
                <a:lnTo>
                  <a:pt x="37332" y="17172"/>
                </a:lnTo>
                <a:lnTo>
                  <a:pt x="42033" y="14305"/>
                </a:lnTo>
                <a:lnTo>
                  <a:pt x="46119" y="11442"/>
                </a:lnTo>
                <a:lnTo>
                  <a:pt x="49796" y="8580"/>
                </a:lnTo>
                <a:lnTo>
                  <a:pt x="53200" y="5720"/>
                </a:lnTo>
                <a:lnTo>
                  <a:pt x="56421" y="3813"/>
                </a:lnTo>
                <a:lnTo>
                  <a:pt x="59522" y="2542"/>
                </a:lnTo>
                <a:lnTo>
                  <a:pt x="62541" y="1694"/>
                </a:lnTo>
                <a:lnTo>
                  <a:pt x="67411" y="1129"/>
                </a:lnTo>
                <a:lnTo>
                  <a:pt x="73516" y="753"/>
                </a:lnTo>
                <a:lnTo>
                  <a:pt x="15430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mtClean="0"/>
              <a:t>Corollary 3</a:t>
            </a:r>
            <a:endParaRPr lang="en-US" dirty="0"/>
          </a:p>
        </p:txBody>
      </p:sp>
      <p:sp>
        <p:nvSpPr>
          <p:cNvPr id="2" name="Content Placeholder 1"/>
          <p:cNvSpPr>
            <a:spLocks noGrp="1"/>
          </p:cNvSpPr>
          <p:nvPr>
            <p:ph idx="1"/>
          </p:nvPr>
        </p:nvSpPr>
        <p:spPr/>
        <p:txBody>
          <a:bodyPr/>
          <a:lstStyle/>
          <a:p>
            <a:r>
              <a:rPr lang="en-US" dirty="0" smtClean="0"/>
              <a:t>The bisector of the vertex angle of an isosceles triangle is perpendicular to the base at its midpoint.</a:t>
            </a:r>
            <a:endParaRPr lang="en-US" dirty="0"/>
          </a:p>
        </p:txBody>
      </p:sp>
      <p:sp>
        <p:nvSpPr>
          <p:cNvPr id="4" name="Isosceles Triangle 3"/>
          <p:cNvSpPr/>
          <p:nvPr/>
        </p:nvSpPr>
        <p:spPr>
          <a:xfrm>
            <a:off x="2362200" y="3352800"/>
            <a:ext cx="5638800" cy="21336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MARTPenAnnotation173"/>
          <p:cNvSpPr/>
          <p:nvPr/>
        </p:nvSpPr>
        <p:spPr>
          <a:xfrm>
            <a:off x="7143750" y="6846569"/>
            <a:ext cx="11431" cy="1"/>
          </a:xfrm>
          <a:custGeom>
            <a:avLst/>
            <a:gdLst/>
            <a:ahLst/>
            <a:cxnLst/>
            <a:rect l="0" t="0" r="0" b="0"/>
            <a:pathLst>
              <a:path w="11431" h="1">
                <a:moveTo>
                  <a:pt x="0" y="0"/>
                </a:moveTo>
                <a:lnTo>
                  <a:pt x="1143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4"/>
          <p:cNvSpPr/>
          <p:nvPr/>
        </p:nvSpPr>
        <p:spPr>
          <a:xfrm>
            <a:off x="5034917" y="3351847"/>
            <a:ext cx="145627" cy="2151699"/>
          </a:xfrm>
          <a:custGeom>
            <a:avLst/>
            <a:gdLst/>
            <a:ahLst/>
            <a:cxnLst/>
            <a:rect l="0" t="0" r="0" b="0"/>
            <a:pathLst>
              <a:path w="145627" h="2151699">
                <a:moveTo>
                  <a:pt x="137158" y="0"/>
                </a:moveTo>
                <a:lnTo>
                  <a:pt x="137158" y="4551"/>
                </a:lnTo>
                <a:lnTo>
                  <a:pt x="138110" y="5892"/>
                </a:lnTo>
                <a:lnTo>
                  <a:pt x="139698" y="6785"/>
                </a:lnTo>
                <a:lnTo>
                  <a:pt x="141708" y="7381"/>
                </a:lnTo>
                <a:lnTo>
                  <a:pt x="143049" y="8731"/>
                </a:lnTo>
                <a:lnTo>
                  <a:pt x="143943" y="10583"/>
                </a:lnTo>
                <a:lnTo>
                  <a:pt x="144538" y="12770"/>
                </a:lnTo>
                <a:lnTo>
                  <a:pt x="145377" y="24951"/>
                </a:lnTo>
                <a:lnTo>
                  <a:pt x="144542" y="29016"/>
                </a:lnTo>
                <a:lnTo>
                  <a:pt x="141074" y="36074"/>
                </a:lnTo>
                <a:lnTo>
                  <a:pt x="138318" y="40851"/>
                </a:lnTo>
                <a:lnTo>
                  <a:pt x="137673" y="44509"/>
                </a:lnTo>
                <a:lnTo>
                  <a:pt x="137188" y="55581"/>
                </a:lnTo>
                <a:lnTo>
                  <a:pt x="141717" y="67798"/>
                </a:lnTo>
                <a:lnTo>
                  <a:pt x="144541" y="74381"/>
                </a:lnTo>
                <a:lnTo>
                  <a:pt x="145378" y="80882"/>
                </a:lnTo>
                <a:lnTo>
                  <a:pt x="145626" y="88841"/>
                </a:lnTo>
                <a:lnTo>
                  <a:pt x="144708" y="91612"/>
                </a:lnTo>
                <a:lnTo>
                  <a:pt x="141148" y="97232"/>
                </a:lnTo>
                <a:lnTo>
                  <a:pt x="138931" y="102904"/>
                </a:lnTo>
                <a:lnTo>
                  <a:pt x="137508" y="114307"/>
                </a:lnTo>
                <a:lnTo>
                  <a:pt x="137189" y="131446"/>
                </a:lnTo>
                <a:lnTo>
                  <a:pt x="136226" y="134303"/>
                </a:lnTo>
                <a:lnTo>
                  <a:pt x="132616" y="140018"/>
                </a:lnTo>
                <a:lnTo>
                  <a:pt x="130320" y="148590"/>
                </a:lnTo>
                <a:lnTo>
                  <a:pt x="127837" y="160973"/>
                </a:lnTo>
                <a:lnTo>
                  <a:pt x="125228" y="175895"/>
                </a:lnTo>
                <a:lnTo>
                  <a:pt x="122537" y="187748"/>
                </a:lnTo>
                <a:lnTo>
                  <a:pt x="119791" y="197556"/>
                </a:lnTo>
                <a:lnTo>
                  <a:pt x="117007" y="205999"/>
                </a:lnTo>
                <a:lnTo>
                  <a:pt x="113090" y="226984"/>
                </a:lnTo>
                <a:lnTo>
                  <a:pt x="109633" y="236772"/>
                </a:lnTo>
                <a:lnTo>
                  <a:pt x="107378" y="240715"/>
                </a:lnTo>
                <a:lnTo>
                  <a:pt x="104204" y="269020"/>
                </a:lnTo>
                <a:lnTo>
                  <a:pt x="100922" y="286570"/>
                </a:lnTo>
                <a:lnTo>
                  <a:pt x="98713" y="293916"/>
                </a:lnTo>
                <a:lnTo>
                  <a:pt x="96288" y="304529"/>
                </a:lnTo>
                <a:lnTo>
                  <a:pt x="91053" y="331561"/>
                </a:lnTo>
                <a:lnTo>
                  <a:pt x="86776" y="368106"/>
                </a:lnTo>
                <a:lnTo>
                  <a:pt x="83391" y="401290"/>
                </a:lnTo>
                <a:lnTo>
                  <a:pt x="78999" y="431638"/>
                </a:lnTo>
                <a:lnTo>
                  <a:pt x="76441" y="465041"/>
                </a:lnTo>
                <a:lnTo>
                  <a:pt x="72707" y="476877"/>
                </a:lnTo>
                <a:lnTo>
                  <a:pt x="68441" y="517673"/>
                </a:lnTo>
                <a:lnTo>
                  <a:pt x="64389" y="533607"/>
                </a:lnTo>
                <a:lnTo>
                  <a:pt x="61975" y="546238"/>
                </a:lnTo>
                <a:lnTo>
                  <a:pt x="56753" y="580593"/>
                </a:lnTo>
                <a:lnTo>
                  <a:pt x="51531" y="627483"/>
                </a:lnTo>
                <a:lnTo>
                  <a:pt x="47349" y="656071"/>
                </a:lnTo>
                <a:lnTo>
                  <a:pt x="43254" y="707054"/>
                </a:lnTo>
                <a:lnTo>
                  <a:pt x="42170" y="712352"/>
                </a:lnTo>
                <a:lnTo>
                  <a:pt x="38426" y="720778"/>
                </a:lnTo>
                <a:lnTo>
                  <a:pt x="36126" y="730239"/>
                </a:lnTo>
                <a:lnTo>
                  <a:pt x="33356" y="777318"/>
                </a:lnTo>
                <a:lnTo>
                  <a:pt x="29746" y="787117"/>
                </a:lnTo>
                <a:lnTo>
                  <a:pt x="26910" y="798793"/>
                </a:lnTo>
                <a:lnTo>
                  <a:pt x="24832" y="840540"/>
                </a:lnTo>
                <a:lnTo>
                  <a:pt x="21195" y="853316"/>
                </a:lnTo>
                <a:lnTo>
                  <a:pt x="17943" y="882931"/>
                </a:lnTo>
                <a:lnTo>
                  <a:pt x="16427" y="903065"/>
                </a:lnTo>
                <a:lnTo>
                  <a:pt x="12697" y="918570"/>
                </a:lnTo>
                <a:lnTo>
                  <a:pt x="9114" y="950968"/>
                </a:lnTo>
                <a:lnTo>
                  <a:pt x="8602" y="1013661"/>
                </a:lnTo>
                <a:lnTo>
                  <a:pt x="7624" y="1041322"/>
                </a:lnTo>
                <a:lnTo>
                  <a:pt x="2680" y="1067894"/>
                </a:lnTo>
                <a:lnTo>
                  <a:pt x="67" y="1133724"/>
                </a:lnTo>
                <a:lnTo>
                  <a:pt x="0" y="1377881"/>
                </a:lnTo>
                <a:lnTo>
                  <a:pt x="4549" y="1430823"/>
                </a:lnTo>
                <a:lnTo>
                  <a:pt x="8335" y="1492796"/>
                </a:lnTo>
                <a:lnTo>
                  <a:pt x="8570" y="215169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5"/>
          <p:cNvSpPr/>
          <p:nvPr/>
        </p:nvSpPr>
        <p:spPr>
          <a:xfrm>
            <a:off x="5043487" y="5503545"/>
            <a:ext cx="2541" cy="1"/>
          </a:xfrm>
          <a:custGeom>
            <a:avLst/>
            <a:gdLst/>
            <a:ahLst/>
            <a:cxnLst/>
            <a:rect l="0" t="0" r="0" b="0"/>
            <a:pathLst>
              <a:path w="2541" h="1">
                <a:moveTo>
                  <a:pt x="0" y="0"/>
                </a:moveTo>
                <a:lnTo>
                  <a:pt x="2540" y="0"/>
                </a:lnTo>
                <a:close/>
              </a:path>
            </a:pathLst>
          </a:custGeom>
          <a:ln w="38100">
            <a:solidFill>
              <a:srgbClr val="009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SMARTPenAnnotation6"/>
          <p:cNvSpPr/>
          <p:nvPr/>
        </p:nvSpPr>
        <p:spPr>
          <a:xfrm>
            <a:off x="3414712" y="4209097"/>
            <a:ext cx="471489" cy="505779"/>
          </a:xfrm>
          <a:custGeom>
            <a:avLst/>
            <a:gdLst/>
            <a:ahLst/>
            <a:cxnLst/>
            <a:rect l="0" t="0" r="0" b="0"/>
            <a:pathLst>
              <a:path w="471489" h="505779">
                <a:moveTo>
                  <a:pt x="0" y="0"/>
                </a:moveTo>
                <a:lnTo>
                  <a:pt x="12735" y="13688"/>
                </a:lnTo>
                <a:lnTo>
                  <a:pt x="23352" y="29244"/>
                </a:lnTo>
                <a:lnTo>
                  <a:pt x="48604" y="59187"/>
                </a:lnTo>
                <a:lnTo>
                  <a:pt x="58120" y="70890"/>
                </a:lnTo>
                <a:lnTo>
                  <a:pt x="67322" y="81551"/>
                </a:lnTo>
                <a:lnTo>
                  <a:pt x="76314" y="91514"/>
                </a:lnTo>
                <a:lnTo>
                  <a:pt x="85166" y="101015"/>
                </a:lnTo>
                <a:lnTo>
                  <a:pt x="107702" y="126810"/>
                </a:lnTo>
                <a:lnTo>
                  <a:pt x="120379" y="141690"/>
                </a:lnTo>
                <a:lnTo>
                  <a:pt x="142084" y="168384"/>
                </a:lnTo>
                <a:lnTo>
                  <a:pt x="151873" y="180836"/>
                </a:lnTo>
                <a:lnTo>
                  <a:pt x="177989" y="212452"/>
                </a:lnTo>
                <a:lnTo>
                  <a:pt x="192955" y="230217"/>
                </a:lnTo>
                <a:lnTo>
                  <a:pt x="205789" y="244918"/>
                </a:lnTo>
                <a:lnTo>
                  <a:pt x="227669" y="268873"/>
                </a:lnTo>
                <a:lnTo>
                  <a:pt x="238457" y="279261"/>
                </a:lnTo>
                <a:lnTo>
                  <a:pt x="249459" y="289044"/>
                </a:lnTo>
                <a:lnTo>
                  <a:pt x="260603" y="298423"/>
                </a:lnTo>
                <a:lnTo>
                  <a:pt x="269938" y="308486"/>
                </a:lnTo>
                <a:lnTo>
                  <a:pt x="278066" y="319006"/>
                </a:lnTo>
                <a:lnTo>
                  <a:pt x="285390" y="329828"/>
                </a:lnTo>
                <a:lnTo>
                  <a:pt x="294083" y="339900"/>
                </a:lnTo>
                <a:lnTo>
                  <a:pt x="303687" y="349473"/>
                </a:lnTo>
                <a:lnTo>
                  <a:pt x="313901" y="358712"/>
                </a:lnTo>
                <a:lnTo>
                  <a:pt x="322614" y="367729"/>
                </a:lnTo>
                <a:lnTo>
                  <a:pt x="330329" y="376598"/>
                </a:lnTo>
                <a:lnTo>
                  <a:pt x="337377" y="385367"/>
                </a:lnTo>
                <a:lnTo>
                  <a:pt x="345885" y="394072"/>
                </a:lnTo>
                <a:lnTo>
                  <a:pt x="355368" y="402732"/>
                </a:lnTo>
                <a:lnTo>
                  <a:pt x="365499" y="411363"/>
                </a:lnTo>
                <a:lnTo>
                  <a:pt x="375111" y="419975"/>
                </a:lnTo>
                <a:lnTo>
                  <a:pt x="393411" y="437163"/>
                </a:lnTo>
                <a:lnTo>
                  <a:pt x="419779" y="462905"/>
                </a:lnTo>
                <a:lnTo>
                  <a:pt x="429395" y="471481"/>
                </a:lnTo>
                <a:lnTo>
                  <a:pt x="439616" y="480055"/>
                </a:lnTo>
                <a:lnTo>
                  <a:pt x="471488" y="50577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7"/>
          <p:cNvSpPr/>
          <p:nvPr/>
        </p:nvSpPr>
        <p:spPr>
          <a:xfrm>
            <a:off x="6181172" y="4071937"/>
            <a:ext cx="713976" cy="420054"/>
          </a:xfrm>
          <a:custGeom>
            <a:avLst/>
            <a:gdLst/>
            <a:ahLst/>
            <a:cxnLst/>
            <a:rect l="0" t="0" r="0" b="0"/>
            <a:pathLst>
              <a:path w="713976" h="420054">
                <a:moveTo>
                  <a:pt x="11030" y="420053"/>
                </a:moveTo>
                <a:lnTo>
                  <a:pt x="0" y="420053"/>
                </a:lnTo>
                <a:lnTo>
                  <a:pt x="11074" y="420053"/>
                </a:lnTo>
                <a:lnTo>
                  <a:pt x="30728" y="415502"/>
                </a:lnTo>
                <a:lnTo>
                  <a:pt x="46455" y="410728"/>
                </a:lnTo>
                <a:lnTo>
                  <a:pt x="62969" y="404478"/>
                </a:lnTo>
                <a:lnTo>
                  <a:pt x="79834" y="395351"/>
                </a:lnTo>
                <a:lnTo>
                  <a:pt x="99395" y="384944"/>
                </a:lnTo>
                <a:lnTo>
                  <a:pt x="120788" y="373016"/>
                </a:lnTo>
                <a:lnTo>
                  <a:pt x="131827" y="365835"/>
                </a:lnTo>
                <a:lnTo>
                  <a:pt x="142997" y="358190"/>
                </a:lnTo>
                <a:lnTo>
                  <a:pt x="226979" y="297371"/>
                </a:lnTo>
                <a:lnTo>
                  <a:pt x="276870" y="260118"/>
                </a:lnTo>
                <a:lnTo>
                  <a:pt x="315871" y="229908"/>
                </a:lnTo>
                <a:lnTo>
                  <a:pt x="352254" y="200606"/>
                </a:lnTo>
                <a:lnTo>
                  <a:pt x="369959" y="187078"/>
                </a:lnTo>
                <a:lnTo>
                  <a:pt x="387475" y="174249"/>
                </a:lnTo>
                <a:lnTo>
                  <a:pt x="404868" y="161886"/>
                </a:lnTo>
                <a:lnTo>
                  <a:pt x="422179" y="150787"/>
                </a:lnTo>
                <a:lnTo>
                  <a:pt x="439435" y="140529"/>
                </a:lnTo>
                <a:lnTo>
                  <a:pt x="456653" y="130834"/>
                </a:lnTo>
                <a:lnTo>
                  <a:pt x="472894" y="120560"/>
                </a:lnTo>
                <a:lnTo>
                  <a:pt x="488485" y="109901"/>
                </a:lnTo>
                <a:lnTo>
                  <a:pt x="503640" y="98985"/>
                </a:lnTo>
                <a:lnTo>
                  <a:pt x="519460" y="89802"/>
                </a:lnTo>
                <a:lnTo>
                  <a:pt x="535721" y="81776"/>
                </a:lnTo>
                <a:lnTo>
                  <a:pt x="568076" y="67777"/>
                </a:lnTo>
                <a:lnTo>
                  <a:pt x="598331" y="55206"/>
                </a:lnTo>
                <a:lnTo>
                  <a:pt x="612114" y="49187"/>
                </a:lnTo>
                <a:lnTo>
                  <a:pt x="637589" y="37418"/>
                </a:lnTo>
                <a:lnTo>
                  <a:pt x="659070" y="25838"/>
                </a:lnTo>
                <a:lnTo>
                  <a:pt x="677191" y="16246"/>
                </a:lnTo>
                <a:lnTo>
                  <a:pt x="684690" y="13688"/>
                </a:lnTo>
                <a:lnTo>
                  <a:pt x="71397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8"/>
          <p:cNvSpPr/>
          <p:nvPr/>
        </p:nvSpPr>
        <p:spPr>
          <a:xfrm>
            <a:off x="2866072" y="5057775"/>
            <a:ext cx="200901" cy="377191"/>
          </a:xfrm>
          <a:custGeom>
            <a:avLst/>
            <a:gdLst/>
            <a:ahLst/>
            <a:cxnLst/>
            <a:rect l="0" t="0" r="0" b="0"/>
            <a:pathLst>
              <a:path w="200901" h="377191">
                <a:moveTo>
                  <a:pt x="0" y="0"/>
                </a:moveTo>
                <a:lnTo>
                  <a:pt x="9102" y="4551"/>
                </a:lnTo>
                <a:lnTo>
                  <a:pt x="14640" y="5891"/>
                </a:lnTo>
                <a:lnTo>
                  <a:pt x="21190" y="6785"/>
                </a:lnTo>
                <a:lnTo>
                  <a:pt x="28414" y="7381"/>
                </a:lnTo>
                <a:lnTo>
                  <a:pt x="36088" y="7778"/>
                </a:lnTo>
                <a:lnTo>
                  <a:pt x="52234" y="8219"/>
                </a:lnTo>
                <a:lnTo>
                  <a:pt x="77389" y="8468"/>
                </a:lnTo>
                <a:lnTo>
                  <a:pt x="84930" y="9455"/>
                </a:lnTo>
                <a:lnTo>
                  <a:pt x="91863" y="11066"/>
                </a:lnTo>
                <a:lnTo>
                  <a:pt x="98389" y="13092"/>
                </a:lnTo>
                <a:lnTo>
                  <a:pt x="103693" y="15395"/>
                </a:lnTo>
                <a:lnTo>
                  <a:pt x="108181" y="17883"/>
                </a:lnTo>
                <a:lnTo>
                  <a:pt x="112126" y="20495"/>
                </a:lnTo>
                <a:lnTo>
                  <a:pt x="116661" y="23188"/>
                </a:lnTo>
                <a:lnTo>
                  <a:pt x="121589" y="25936"/>
                </a:lnTo>
                <a:lnTo>
                  <a:pt x="126779" y="28721"/>
                </a:lnTo>
                <a:lnTo>
                  <a:pt x="132144" y="32482"/>
                </a:lnTo>
                <a:lnTo>
                  <a:pt x="137626" y="36895"/>
                </a:lnTo>
                <a:lnTo>
                  <a:pt x="143186" y="41742"/>
                </a:lnTo>
                <a:lnTo>
                  <a:pt x="151903" y="49667"/>
                </a:lnTo>
                <a:lnTo>
                  <a:pt x="159905" y="57316"/>
                </a:lnTo>
                <a:lnTo>
                  <a:pt x="169811" y="67066"/>
                </a:lnTo>
                <a:lnTo>
                  <a:pt x="174168" y="72333"/>
                </a:lnTo>
                <a:lnTo>
                  <a:pt x="178024" y="77750"/>
                </a:lnTo>
                <a:lnTo>
                  <a:pt x="181548" y="83265"/>
                </a:lnTo>
                <a:lnTo>
                  <a:pt x="184849" y="91705"/>
                </a:lnTo>
                <a:lnTo>
                  <a:pt x="188003" y="102094"/>
                </a:lnTo>
                <a:lnTo>
                  <a:pt x="191058" y="113783"/>
                </a:lnTo>
                <a:lnTo>
                  <a:pt x="194047" y="127290"/>
                </a:lnTo>
                <a:lnTo>
                  <a:pt x="199908" y="157538"/>
                </a:lnTo>
                <a:lnTo>
                  <a:pt x="200900" y="172653"/>
                </a:lnTo>
                <a:lnTo>
                  <a:pt x="200608" y="187492"/>
                </a:lnTo>
                <a:lnTo>
                  <a:pt x="198697" y="213822"/>
                </a:lnTo>
                <a:lnTo>
                  <a:pt x="197847" y="231874"/>
                </a:lnTo>
                <a:lnTo>
                  <a:pt x="196668" y="240308"/>
                </a:lnTo>
                <a:lnTo>
                  <a:pt x="194930" y="248788"/>
                </a:lnTo>
                <a:lnTo>
                  <a:pt x="192818" y="257299"/>
                </a:lnTo>
                <a:lnTo>
                  <a:pt x="189505" y="266782"/>
                </a:lnTo>
                <a:lnTo>
                  <a:pt x="185392" y="276915"/>
                </a:lnTo>
                <a:lnTo>
                  <a:pt x="180744" y="287480"/>
                </a:lnTo>
                <a:lnTo>
                  <a:pt x="177647" y="296428"/>
                </a:lnTo>
                <a:lnTo>
                  <a:pt x="175581" y="304299"/>
                </a:lnTo>
                <a:lnTo>
                  <a:pt x="174204" y="311451"/>
                </a:lnTo>
                <a:lnTo>
                  <a:pt x="171381" y="318124"/>
                </a:lnTo>
                <a:lnTo>
                  <a:pt x="167594" y="324477"/>
                </a:lnTo>
                <a:lnTo>
                  <a:pt x="163164" y="330618"/>
                </a:lnTo>
                <a:lnTo>
                  <a:pt x="158243" y="339981"/>
                </a:lnTo>
                <a:lnTo>
                  <a:pt x="156930" y="343811"/>
                </a:lnTo>
                <a:lnTo>
                  <a:pt x="152932" y="350607"/>
                </a:lnTo>
                <a:lnTo>
                  <a:pt x="150532" y="353753"/>
                </a:lnTo>
                <a:lnTo>
                  <a:pt x="147866" y="359789"/>
                </a:lnTo>
                <a:lnTo>
                  <a:pt x="147154" y="362731"/>
                </a:lnTo>
                <a:lnTo>
                  <a:pt x="143825" y="368541"/>
                </a:lnTo>
                <a:lnTo>
                  <a:pt x="141603" y="371424"/>
                </a:lnTo>
                <a:lnTo>
                  <a:pt x="139170" y="373346"/>
                </a:lnTo>
                <a:lnTo>
                  <a:pt x="136595" y="374627"/>
                </a:lnTo>
                <a:lnTo>
                  <a:pt x="137160" y="3771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9"/>
          <p:cNvSpPr/>
          <p:nvPr/>
        </p:nvSpPr>
        <p:spPr>
          <a:xfrm>
            <a:off x="7156220" y="4972050"/>
            <a:ext cx="201843" cy="540068"/>
          </a:xfrm>
          <a:custGeom>
            <a:avLst/>
            <a:gdLst/>
            <a:ahLst/>
            <a:cxnLst/>
            <a:rect l="0" t="0" r="0" b="0"/>
            <a:pathLst>
              <a:path w="201843" h="540068">
                <a:moveTo>
                  <a:pt x="201842" y="0"/>
                </a:moveTo>
                <a:lnTo>
                  <a:pt x="189072" y="0"/>
                </a:lnTo>
                <a:lnTo>
                  <a:pt x="186662" y="953"/>
                </a:lnTo>
                <a:lnTo>
                  <a:pt x="181442" y="4551"/>
                </a:lnTo>
                <a:lnTo>
                  <a:pt x="175948" y="9325"/>
                </a:lnTo>
                <a:lnTo>
                  <a:pt x="170331" y="14621"/>
                </a:lnTo>
                <a:lnTo>
                  <a:pt x="164660" y="20151"/>
                </a:lnTo>
                <a:lnTo>
                  <a:pt x="160862" y="22959"/>
                </a:lnTo>
                <a:lnTo>
                  <a:pt x="156424" y="25783"/>
                </a:lnTo>
                <a:lnTo>
                  <a:pt x="151561" y="28619"/>
                </a:lnTo>
                <a:lnTo>
                  <a:pt x="146414" y="32414"/>
                </a:lnTo>
                <a:lnTo>
                  <a:pt x="141077" y="36849"/>
                </a:lnTo>
                <a:lnTo>
                  <a:pt x="135615" y="41711"/>
                </a:lnTo>
                <a:lnTo>
                  <a:pt x="121925" y="54733"/>
                </a:lnTo>
                <a:lnTo>
                  <a:pt x="98955" y="77275"/>
                </a:lnTo>
                <a:lnTo>
                  <a:pt x="95151" y="81996"/>
                </a:lnTo>
                <a:lnTo>
                  <a:pt x="91662" y="87049"/>
                </a:lnTo>
                <a:lnTo>
                  <a:pt x="88384" y="92323"/>
                </a:lnTo>
                <a:lnTo>
                  <a:pt x="82201" y="100722"/>
                </a:lnTo>
                <a:lnTo>
                  <a:pt x="76278" y="108583"/>
                </a:lnTo>
                <a:lnTo>
                  <a:pt x="70471" y="118426"/>
                </a:lnTo>
                <a:lnTo>
                  <a:pt x="64731" y="126576"/>
                </a:lnTo>
                <a:lnTo>
                  <a:pt x="48194" y="148331"/>
                </a:lnTo>
                <a:lnTo>
                  <a:pt x="42259" y="157942"/>
                </a:lnTo>
                <a:lnTo>
                  <a:pt x="38304" y="166254"/>
                </a:lnTo>
                <a:lnTo>
                  <a:pt x="32956" y="180571"/>
                </a:lnTo>
                <a:lnTo>
                  <a:pt x="27405" y="193283"/>
                </a:lnTo>
                <a:lnTo>
                  <a:pt x="21762" y="205283"/>
                </a:lnTo>
                <a:lnTo>
                  <a:pt x="17032" y="216014"/>
                </a:lnTo>
                <a:lnTo>
                  <a:pt x="13416" y="228363"/>
                </a:lnTo>
                <a:lnTo>
                  <a:pt x="7688" y="242711"/>
                </a:lnTo>
                <a:lnTo>
                  <a:pt x="4615" y="257228"/>
                </a:lnTo>
                <a:lnTo>
                  <a:pt x="521" y="277836"/>
                </a:lnTo>
                <a:lnTo>
                  <a:pt x="0" y="293809"/>
                </a:lnTo>
                <a:lnTo>
                  <a:pt x="606" y="313030"/>
                </a:lnTo>
                <a:lnTo>
                  <a:pt x="1962" y="334417"/>
                </a:lnTo>
                <a:lnTo>
                  <a:pt x="3819" y="353437"/>
                </a:lnTo>
                <a:lnTo>
                  <a:pt x="6009" y="370880"/>
                </a:lnTo>
                <a:lnTo>
                  <a:pt x="8422" y="387270"/>
                </a:lnTo>
                <a:lnTo>
                  <a:pt x="10983" y="399150"/>
                </a:lnTo>
                <a:lnTo>
                  <a:pt x="16368" y="414890"/>
                </a:lnTo>
                <a:lnTo>
                  <a:pt x="19138" y="425183"/>
                </a:lnTo>
                <a:lnTo>
                  <a:pt x="21937" y="437761"/>
                </a:lnTo>
                <a:lnTo>
                  <a:pt x="24755" y="451860"/>
                </a:lnTo>
                <a:lnTo>
                  <a:pt x="27587" y="463165"/>
                </a:lnTo>
                <a:lnTo>
                  <a:pt x="30427" y="472607"/>
                </a:lnTo>
                <a:lnTo>
                  <a:pt x="36123" y="488177"/>
                </a:lnTo>
                <a:lnTo>
                  <a:pt x="41829" y="501448"/>
                </a:lnTo>
                <a:lnTo>
                  <a:pt x="44684" y="505748"/>
                </a:lnTo>
                <a:lnTo>
                  <a:pt x="47540" y="508616"/>
                </a:lnTo>
                <a:lnTo>
                  <a:pt x="50396" y="510527"/>
                </a:lnTo>
                <a:lnTo>
                  <a:pt x="52301" y="512754"/>
                </a:lnTo>
                <a:lnTo>
                  <a:pt x="53570" y="515191"/>
                </a:lnTo>
                <a:lnTo>
                  <a:pt x="54417" y="517768"/>
                </a:lnTo>
                <a:lnTo>
                  <a:pt x="55934" y="519486"/>
                </a:lnTo>
                <a:lnTo>
                  <a:pt x="57897" y="520631"/>
                </a:lnTo>
                <a:lnTo>
                  <a:pt x="60158" y="521395"/>
                </a:lnTo>
                <a:lnTo>
                  <a:pt x="65212" y="524783"/>
                </a:lnTo>
                <a:lnTo>
                  <a:pt x="71666" y="530169"/>
                </a:lnTo>
                <a:lnTo>
                  <a:pt x="77335" y="535653"/>
                </a:lnTo>
                <a:lnTo>
                  <a:pt x="80497" y="538760"/>
                </a:lnTo>
                <a:lnTo>
                  <a:pt x="81893" y="539195"/>
                </a:lnTo>
                <a:lnTo>
                  <a:pt x="83776" y="539486"/>
                </a:lnTo>
                <a:lnTo>
                  <a:pt x="90399" y="54006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0"/>
          <p:cNvSpPr/>
          <p:nvPr/>
        </p:nvSpPr>
        <p:spPr>
          <a:xfrm>
            <a:off x="5086350" y="5134927"/>
            <a:ext cx="367071" cy="334284"/>
          </a:xfrm>
          <a:custGeom>
            <a:avLst/>
            <a:gdLst/>
            <a:ahLst/>
            <a:cxnLst/>
            <a:rect l="0" t="0" r="0" b="0"/>
            <a:pathLst>
              <a:path w="367071" h="334284">
                <a:moveTo>
                  <a:pt x="17145" y="51435"/>
                </a:moveTo>
                <a:lnTo>
                  <a:pt x="31906" y="44054"/>
                </a:lnTo>
                <a:lnTo>
                  <a:pt x="35770" y="43392"/>
                </a:lnTo>
                <a:lnTo>
                  <a:pt x="45841" y="43020"/>
                </a:lnTo>
                <a:lnTo>
                  <a:pt x="50563" y="42967"/>
                </a:lnTo>
                <a:lnTo>
                  <a:pt x="56569" y="41980"/>
                </a:lnTo>
                <a:lnTo>
                  <a:pt x="63430" y="40369"/>
                </a:lnTo>
                <a:lnTo>
                  <a:pt x="70861" y="38343"/>
                </a:lnTo>
                <a:lnTo>
                  <a:pt x="77721" y="36992"/>
                </a:lnTo>
                <a:lnTo>
                  <a:pt x="84199" y="36091"/>
                </a:lnTo>
                <a:lnTo>
                  <a:pt x="95524" y="35091"/>
                </a:lnTo>
                <a:lnTo>
                  <a:pt x="103732" y="34646"/>
                </a:lnTo>
                <a:lnTo>
                  <a:pt x="111065" y="33575"/>
                </a:lnTo>
                <a:lnTo>
                  <a:pt x="131912" y="29845"/>
                </a:lnTo>
                <a:lnTo>
                  <a:pt x="170424" y="22390"/>
                </a:lnTo>
                <a:lnTo>
                  <a:pt x="181243" y="20642"/>
                </a:lnTo>
                <a:lnTo>
                  <a:pt x="190362" y="19476"/>
                </a:lnTo>
                <a:lnTo>
                  <a:pt x="198345" y="18699"/>
                </a:lnTo>
                <a:lnTo>
                  <a:pt x="206525" y="18181"/>
                </a:lnTo>
                <a:lnTo>
                  <a:pt x="223234" y="17606"/>
                </a:lnTo>
                <a:lnTo>
                  <a:pt x="294772" y="17186"/>
                </a:lnTo>
                <a:lnTo>
                  <a:pt x="300337" y="18125"/>
                </a:lnTo>
                <a:lnTo>
                  <a:pt x="311768" y="23044"/>
                </a:lnTo>
                <a:lnTo>
                  <a:pt x="314776" y="24529"/>
                </a:lnTo>
                <a:lnTo>
                  <a:pt x="321020" y="29917"/>
                </a:lnTo>
                <a:lnTo>
                  <a:pt x="326190" y="37426"/>
                </a:lnTo>
                <a:lnTo>
                  <a:pt x="330710" y="46162"/>
                </a:lnTo>
                <a:lnTo>
                  <a:pt x="332720" y="53219"/>
                </a:lnTo>
                <a:lnTo>
                  <a:pt x="333256" y="58340"/>
                </a:lnTo>
                <a:lnTo>
                  <a:pt x="333613" y="64611"/>
                </a:lnTo>
                <a:lnTo>
                  <a:pt x="333851" y="71649"/>
                </a:lnTo>
                <a:lnTo>
                  <a:pt x="334962" y="77293"/>
                </a:lnTo>
                <a:lnTo>
                  <a:pt x="338737" y="86105"/>
                </a:lnTo>
                <a:lnTo>
                  <a:pt x="341049" y="93197"/>
                </a:lnTo>
                <a:lnTo>
                  <a:pt x="341666" y="96421"/>
                </a:lnTo>
                <a:lnTo>
                  <a:pt x="341125" y="101428"/>
                </a:lnTo>
                <a:lnTo>
                  <a:pt x="339811" y="107624"/>
                </a:lnTo>
                <a:lnTo>
                  <a:pt x="337983" y="114612"/>
                </a:lnTo>
                <a:lnTo>
                  <a:pt x="335952" y="124916"/>
                </a:lnTo>
                <a:lnTo>
                  <a:pt x="335410" y="128997"/>
                </a:lnTo>
                <a:lnTo>
                  <a:pt x="336002" y="135528"/>
                </a:lnTo>
                <a:lnTo>
                  <a:pt x="337349" y="143693"/>
                </a:lnTo>
                <a:lnTo>
                  <a:pt x="339199" y="152945"/>
                </a:lnTo>
                <a:lnTo>
                  <a:pt x="340433" y="160066"/>
                </a:lnTo>
                <a:lnTo>
                  <a:pt x="341255" y="165766"/>
                </a:lnTo>
                <a:lnTo>
                  <a:pt x="341803" y="170518"/>
                </a:lnTo>
                <a:lnTo>
                  <a:pt x="342169" y="179402"/>
                </a:lnTo>
                <a:lnTo>
                  <a:pt x="342803" y="223474"/>
                </a:lnTo>
                <a:lnTo>
                  <a:pt x="342900" y="332611"/>
                </a:lnTo>
                <a:lnTo>
                  <a:pt x="343852" y="333183"/>
                </a:lnTo>
                <a:lnTo>
                  <a:pt x="351119" y="334283"/>
                </a:lnTo>
                <a:lnTo>
                  <a:pt x="351367" y="329763"/>
                </a:lnTo>
                <a:lnTo>
                  <a:pt x="352355" y="328427"/>
                </a:lnTo>
                <a:lnTo>
                  <a:pt x="353965" y="327537"/>
                </a:lnTo>
                <a:lnTo>
                  <a:pt x="355992" y="326943"/>
                </a:lnTo>
                <a:lnTo>
                  <a:pt x="358295" y="327500"/>
                </a:lnTo>
                <a:lnTo>
                  <a:pt x="367070" y="333240"/>
                </a:lnTo>
                <a:lnTo>
                  <a:pt x="366633" y="333603"/>
                </a:lnTo>
                <a:lnTo>
                  <a:pt x="361468" y="334113"/>
                </a:lnTo>
                <a:lnTo>
                  <a:pt x="356549" y="334232"/>
                </a:lnTo>
                <a:lnTo>
                  <a:pt x="354857" y="333312"/>
                </a:lnTo>
                <a:lnTo>
                  <a:pt x="353729" y="331745"/>
                </a:lnTo>
                <a:lnTo>
                  <a:pt x="351918" y="326938"/>
                </a:lnTo>
                <a:lnTo>
                  <a:pt x="351604" y="321555"/>
                </a:lnTo>
                <a:lnTo>
                  <a:pt x="350608" y="319145"/>
                </a:lnTo>
                <a:lnTo>
                  <a:pt x="346960" y="313927"/>
                </a:lnTo>
                <a:lnTo>
                  <a:pt x="345607" y="309298"/>
                </a:lnTo>
                <a:lnTo>
                  <a:pt x="344704" y="303353"/>
                </a:lnTo>
                <a:lnTo>
                  <a:pt x="344103" y="296533"/>
                </a:lnTo>
                <a:lnTo>
                  <a:pt x="336273" y="227868"/>
                </a:lnTo>
                <a:lnTo>
                  <a:pt x="335624" y="220492"/>
                </a:lnTo>
                <a:lnTo>
                  <a:pt x="335192" y="213670"/>
                </a:lnTo>
                <a:lnTo>
                  <a:pt x="334712" y="201010"/>
                </a:lnTo>
                <a:lnTo>
                  <a:pt x="334441" y="178621"/>
                </a:lnTo>
                <a:lnTo>
                  <a:pt x="333450" y="164801"/>
                </a:lnTo>
                <a:lnTo>
                  <a:pt x="327557" y="101345"/>
                </a:lnTo>
                <a:lnTo>
                  <a:pt x="326956" y="93281"/>
                </a:lnTo>
                <a:lnTo>
                  <a:pt x="326556" y="85048"/>
                </a:lnTo>
                <a:lnTo>
                  <a:pt x="325992" y="61712"/>
                </a:lnTo>
                <a:lnTo>
                  <a:pt x="325786" y="36432"/>
                </a:lnTo>
                <a:lnTo>
                  <a:pt x="324823" y="32860"/>
                </a:lnTo>
                <a:lnTo>
                  <a:pt x="323228" y="30479"/>
                </a:lnTo>
                <a:lnTo>
                  <a:pt x="321213" y="28892"/>
                </a:lnTo>
                <a:lnTo>
                  <a:pt x="319869" y="26881"/>
                </a:lnTo>
                <a:lnTo>
                  <a:pt x="318377" y="22107"/>
                </a:lnTo>
                <a:lnTo>
                  <a:pt x="317025" y="20454"/>
                </a:lnTo>
                <a:lnTo>
                  <a:pt x="315173" y="19351"/>
                </a:lnTo>
                <a:lnTo>
                  <a:pt x="312985" y="18615"/>
                </a:lnTo>
                <a:lnTo>
                  <a:pt x="308014" y="15259"/>
                </a:lnTo>
                <a:lnTo>
                  <a:pt x="297705" y="6207"/>
                </a:lnTo>
                <a:lnTo>
                  <a:pt x="295624" y="4138"/>
                </a:lnTo>
                <a:lnTo>
                  <a:pt x="293285" y="2759"/>
                </a:lnTo>
                <a:lnTo>
                  <a:pt x="288146" y="1226"/>
                </a:lnTo>
                <a:lnTo>
                  <a:pt x="277086" y="242"/>
                </a:lnTo>
                <a:lnTo>
                  <a:pt x="266673" y="72"/>
                </a:lnTo>
                <a:lnTo>
                  <a:pt x="143405" y="0"/>
                </a:lnTo>
                <a:lnTo>
                  <a:pt x="137513" y="953"/>
                </a:lnTo>
                <a:lnTo>
                  <a:pt x="128427" y="4551"/>
                </a:lnTo>
                <a:lnTo>
                  <a:pt x="121213" y="6785"/>
                </a:lnTo>
                <a:lnTo>
                  <a:pt x="113880" y="7778"/>
                </a:lnTo>
                <a:lnTo>
                  <a:pt x="104271" y="8219"/>
                </a:lnTo>
                <a:lnTo>
                  <a:pt x="88151" y="8468"/>
                </a:lnTo>
                <a:lnTo>
                  <a:pt x="52736" y="8570"/>
                </a:lnTo>
                <a:lnTo>
                  <a:pt x="49445" y="9523"/>
                </a:lnTo>
                <a:lnTo>
                  <a:pt x="47251" y="11111"/>
                </a:lnTo>
                <a:lnTo>
                  <a:pt x="45788" y="13123"/>
                </a:lnTo>
                <a:lnTo>
                  <a:pt x="43860" y="13511"/>
                </a:lnTo>
                <a:lnTo>
                  <a:pt x="41623" y="12818"/>
                </a:lnTo>
                <a:lnTo>
                  <a:pt x="39178" y="11403"/>
                </a:lnTo>
                <a:lnTo>
                  <a:pt x="33922" y="9831"/>
                </a:lnTo>
                <a:lnTo>
                  <a:pt x="31187" y="9411"/>
                </a:lnTo>
                <a:lnTo>
                  <a:pt x="23068" y="11486"/>
                </a:lnTo>
                <a:lnTo>
                  <a:pt x="14062" y="14630"/>
                </a:lnTo>
                <a:lnTo>
                  <a:pt x="10328" y="15468"/>
                </a:lnTo>
                <a:lnTo>
                  <a:pt x="0"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1"/>
          <p:cNvSpPr/>
          <p:nvPr/>
        </p:nvSpPr>
        <p:spPr>
          <a:xfrm>
            <a:off x="2411729" y="5427583"/>
            <a:ext cx="2657476" cy="50137"/>
          </a:xfrm>
          <a:custGeom>
            <a:avLst/>
            <a:gdLst/>
            <a:ahLst/>
            <a:cxnLst/>
            <a:rect l="0" t="0" r="0" b="0"/>
            <a:pathLst>
              <a:path w="2657476" h="50137">
                <a:moveTo>
                  <a:pt x="0" y="15954"/>
                </a:moveTo>
                <a:lnTo>
                  <a:pt x="79583" y="15954"/>
                </a:lnTo>
                <a:lnTo>
                  <a:pt x="99728" y="16907"/>
                </a:lnTo>
                <a:lnTo>
                  <a:pt x="116968" y="18494"/>
                </a:lnTo>
                <a:lnTo>
                  <a:pt x="132271" y="20505"/>
                </a:lnTo>
                <a:lnTo>
                  <a:pt x="203869" y="27886"/>
                </a:lnTo>
                <a:lnTo>
                  <a:pt x="238564" y="30782"/>
                </a:lnTo>
                <a:lnTo>
                  <a:pt x="250483" y="31555"/>
                </a:lnTo>
                <a:lnTo>
                  <a:pt x="333288" y="38686"/>
                </a:lnTo>
                <a:lnTo>
                  <a:pt x="351732" y="39681"/>
                </a:lnTo>
                <a:lnTo>
                  <a:pt x="400445" y="41082"/>
                </a:lnTo>
                <a:lnTo>
                  <a:pt x="436103" y="42362"/>
                </a:lnTo>
                <a:lnTo>
                  <a:pt x="486877" y="46106"/>
                </a:lnTo>
                <a:lnTo>
                  <a:pt x="521752" y="47486"/>
                </a:lnTo>
                <a:lnTo>
                  <a:pt x="670435" y="49699"/>
                </a:lnTo>
                <a:lnTo>
                  <a:pt x="744572" y="50136"/>
                </a:lnTo>
                <a:lnTo>
                  <a:pt x="756414" y="49220"/>
                </a:lnTo>
                <a:lnTo>
                  <a:pt x="767166" y="47656"/>
                </a:lnTo>
                <a:lnTo>
                  <a:pt x="777192" y="45662"/>
                </a:lnTo>
                <a:lnTo>
                  <a:pt x="791496" y="44332"/>
                </a:lnTo>
                <a:lnTo>
                  <a:pt x="827709" y="42854"/>
                </a:lnTo>
                <a:lnTo>
                  <a:pt x="844223" y="41507"/>
                </a:lnTo>
                <a:lnTo>
                  <a:pt x="859043" y="39657"/>
                </a:lnTo>
                <a:lnTo>
                  <a:pt x="872733" y="37471"/>
                </a:lnTo>
                <a:lnTo>
                  <a:pt x="899957" y="35061"/>
                </a:lnTo>
                <a:lnTo>
                  <a:pt x="978466" y="29843"/>
                </a:lnTo>
                <a:lnTo>
                  <a:pt x="1035584" y="26890"/>
                </a:lnTo>
                <a:lnTo>
                  <a:pt x="1056150" y="26102"/>
                </a:lnTo>
                <a:lnTo>
                  <a:pt x="1072717" y="24624"/>
                </a:lnTo>
                <a:lnTo>
                  <a:pt x="1086620" y="22687"/>
                </a:lnTo>
                <a:lnTo>
                  <a:pt x="1098746" y="20442"/>
                </a:lnTo>
                <a:lnTo>
                  <a:pt x="1119212" y="18946"/>
                </a:lnTo>
                <a:lnTo>
                  <a:pt x="1145240" y="17949"/>
                </a:lnTo>
                <a:lnTo>
                  <a:pt x="1174973" y="17284"/>
                </a:lnTo>
                <a:lnTo>
                  <a:pt x="1197653" y="15888"/>
                </a:lnTo>
                <a:lnTo>
                  <a:pt x="1215630" y="14005"/>
                </a:lnTo>
                <a:lnTo>
                  <a:pt x="1230473" y="11798"/>
                </a:lnTo>
                <a:lnTo>
                  <a:pt x="1244178" y="10326"/>
                </a:lnTo>
                <a:lnTo>
                  <a:pt x="1257125" y="9344"/>
                </a:lnTo>
                <a:lnTo>
                  <a:pt x="1291009" y="7963"/>
                </a:lnTo>
                <a:lnTo>
                  <a:pt x="1369948" y="6506"/>
                </a:lnTo>
                <a:lnTo>
                  <a:pt x="1429286" y="2864"/>
                </a:lnTo>
                <a:lnTo>
                  <a:pt x="1471533" y="3152"/>
                </a:lnTo>
                <a:lnTo>
                  <a:pt x="1486800" y="4561"/>
                </a:lnTo>
                <a:lnTo>
                  <a:pt x="1506503" y="5502"/>
                </a:lnTo>
                <a:lnTo>
                  <a:pt x="1588783" y="7010"/>
                </a:lnTo>
                <a:lnTo>
                  <a:pt x="1909936" y="7381"/>
                </a:lnTo>
                <a:lnTo>
                  <a:pt x="1924801" y="6429"/>
                </a:lnTo>
                <a:lnTo>
                  <a:pt x="1937569" y="4842"/>
                </a:lnTo>
                <a:lnTo>
                  <a:pt x="1948937" y="2831"/>
                </a:lnTo>
                <a:lnTo>
                  <a:pt x="1969190" y="3137"/>
                </a:lnTo>
                <a:lnTo>
                  <a:pt x="1978591" y="4552"/>
                </a:lnTo>
                <a:lnTo>
                  <a:pt x="1988668" y="5495"/>
                </a:lnTo>
                <a:lnTo>
                  <a:pt x="2029677" y="7009"/>
                </a:lnTo>
                <a:lnTo>
                  <a:pt x="2117374" y="7375"/>
                </a:lnTo>
                <a:lnTo>
                  <a:pt x="2125957" y="6425"/>
                </a:lnTo>
                <a:lnTo>
                  <a:pt x="2134538" y="4839"/>
                </a:lnTo>
                <a:lnTo>
                  <a:pt x="2143115" y="2829"/>
                </a:lnTo>
                <a:lnTo>
                  <a:pt x="2150739" y="1489"/>
                </a:lnTo>
                <a:lnTo>
                  <a:pt x="2164289" y="0"/>
                </a:lnTo>
                <a:lnTo>
                  <a:pt x="2176285" y="556"/>
                </a:lnTo>
                <a:lnTo>
                  <a:pt x="2191902" y="1879"/>
                </a:lnTo>
                <a:lnTo>
                  <a:pt x="2209933" y="3713"/>
                </a:lnTo>
                <a:lnTo>
                  <a:pt x="2224811" y="4936"/>
                </a:lnTo>
                <a:lnTo>
                  <a:pt x="2248963" y="6295"/>
                </a:lnTo>
                <a:lnTo>
                  <a:pt x="2262261" y="7609"/>
                </a:lnTo>
                <a:lnTo>
                  <a:pt x="2276842" y="9439"/>
                </a:lnTo>
                <a:lnTo>
                  <a:pt x="2292277" y="11610"/>
                </a:lnTo>
                <a:lnTo>
                  <a:pt x="2322128" y="16564"/>
                </a:lnTo>
                <a:lnTo>
                  <a:pt x="2336755" y="19218"/>
                </a:lnTo>
                <a:lnTo>
                  <a:pt x="2351270" y="20987"/>
                </a:lnTo>
                <a:lnTo>
                  <a:pt x="2365708" y="22167"/>
                </a:lnTo>
                <a:lnTo>
                  <a:pt x="2391594" y="23478"/>
                </a:lnTo>
                <a:lnTo>
                  <a:pt x="2465188" y="24508"/>
                </a:lnTo>
                <a:lnTo>
                  <a:pt x="2482479" y="25471"/>
                </a:lnTo>
                <a:lnTo>
                  <a:pt x="2488424" y="27061"/>
                </a:lnTo>
                <a:lnTo>
                  <a:pt x="2493340" y="29074"/>
                </a:lnTo>
                <a:lnTo>
                  <a:pt x="2498522" y="30416"/>
                </a:lnTo>
                <a:lnTo>
                  <a:pt x="2509359" y="31907"/>
                </a:lnTo>
                <a:lnTo>
                  <a:pt x="2576889" y="32864"/>
                </a:lnTo>
                <a:lnTo>
                  <a:pt x="2657475" y="330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2"/>
          <p:cNvSpPr/>
          <p:nvPr/>
        </p:nvSpPr>
        <p:spPr>
          <a:xfrm>
            <a:off x="3700136" y="5272087"/>
            <a:ext cx="74622" cy="471489"/>
          </a:xfrm>
          <a:custGeom>
            <a:avLst/>
            <a:gdLst/>
            <a:ahLst/>
            <a:cxnLst/>
            <a:rect l="0" t="0" r="0" b="0"/>
            <a:pathLst>
              <a:path w="74622" h="471489">
                <a:moveTo>
                  <a:pt x="74621" y="0"/>
                </a:moveTo>
                <a:lnTo>
                  <a:pt x="60968" y="0"/>
                </a:lnTo>
                <a:lnTo>
                  <a:pt x="56947" y="953"/>
                </a:lnTo>
                <a:lnTo>
                  <a:pt x="54266" y="2540"/>
                </a:lnTo>
                <a:lnTo>
                  <a:pt x="52479" y="4551"/>
                </a:lnTo>
                <a:lnTo>
                  <a:pt x="50335" y="7797"/>
                </a:lnTo>
                <a:lnTo>
                  <a:pt x="47952" y="11865"/>
                </a:lnTo>
                <a:lnTo>
                  <a:pt x="45412" y="16483"/>
                </a:lnTo>
                <a:lnTo>
                  <a:pt x="42766" y="25276"/>
                </a:lnTo>
                <a:lnTo>
                  <a:pt x="40050" y="36853"/>
                </a:lnTo>
                <a:lnTo>
                  <a:pt x="37286" y="50286"/>
                </a:lnTo>
                <a:lnTo>
                  <a:pt x="34491" y="66862"/>
                </a:lnTo>
                <a:lnTo>
                  <a:pt x="28846" y="105599"/>
                </a:lnTo>
                <a:lnTo>
                  <a:pt x="26007" y="121834"/>
                </a:lnTo>
                <a:lnTo>
                  <a:pt x="23161" y="135516"/>
                </a:lnTo>
                <a:lnTo>
                  <a:pt x="20312" y="147494"/>
                </a:lnTo>
                <a:lnTo>
                  <a:pt x="18412" y="159290"/>
                </a:lnTo>
                <a:lnTo>
                  <a:pt x="17146" y="170963"/>
                </a:lnTo>
                <a:lnTo>
                  <a:pt x="16302" y="182555"/>
                </a:lnTo>
                <a:lnTo>
                  <a:pt x="3164" y="304172"/>
                </a:lnTo>
                <a:lnTo>
                  <a:pt x="1265" y="325654"/>
                </a:lnTo>
                <a:lnTo>
                  <a:pt x="0" y="342833"/>
                </a:lnTo>
                <a:lnTo>
                  <a:pt x="109" y="360952"/>
                </a:lnTo>
                <a:lnTo>
                  <a:pt x="1134" y="379700"/>
                </a:lnTo>
                <a:lnTo>
                  <a:pt x="4587" y="422701"/>
                </a:lnTo>
                <a:lnTo>
                  <a:pt x="6348" y="436470"/>
                </a:lnTo>
                <a:lnTo>
                  <a:pt x="8150" y="441475"/>
                </a:lnTo>
                <a:lnTo>
                  <a:pt x="10305" y="445764"/>
                </a:lnTo>
                <a:lnTo>
                  <a:pt x="11741" y="449576"/>
                </a:lnTo>
                <a:lnTo>
                  <a:pt x="13762" y="459492"/>
                </a:lnTo>
                <a:lnTo>
                  <a:pt x="14235" y="465521"/>
                </a:lnTo>
                <a:lnTo>
                  <a:pt x="15314" y="467510"/>
                </a:lnTo>
                <a:lnTo>
                  <a:pt x="16985" y="468836"/>
                </a:lnTo>
                <a:lnTo>
                  <a:pt x="23186" y="47148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3"/>
          <p:cNvSpPr/>
          <p:nvPr/>
        </p:nvSpPr>
        <p:spPr>
          <a:xfrm>
            <a:off x="3937634" y="5314950"/>
            <a:ext cx="34125" cy="428626"/>
          </a:xfrm>
          <a:custGeom>
            <a:avLst/>
            <a:gdLst/>
            <a:ahLst/>
            <a:cxnLst/>
            <a:rect l="0" t="0" r="0" b="0"/>
            <a:pathLst>
              <a:path w="34125" h="428626">
                <a:moveTo>
                  <a:pt x="8573" y="0"/>
                </a:moveTo>
                <a:lnTo>
                  <a:pt x="17675" y="9102"/>
                </a:lnTo>
                <a:lnTo>
                  <a:pt x="21308" y="13688"/>
                </a:lnTo>
                <a:lnTo>
                  <a:pt x="24683" y="18650"/>
                </a:lnTo>
                <a:lnTo>
                  <a:pt x="27886" y="23863"/>
                </a:lnTo>
                <a:lnTo>
                  <a:pt x="30021" y="32101"/>
                </a:lnTo>
                <a:lnTo>
                  <a:pt x="31444" y="42355"/>
                </a:lnTo>
                <a:lnTo>
                  <a:pt x="32393" y="53954"/>
                </a:lnTo>
                <a:lnTo>
                  <a:pt x="33025" y="65497"/>
                </a:lnTo>
                <a:lnTo>
                  <a:pt x="33728" y="88482"/>
                </a:lnTo>
                <a:lnTo>
                  <a:pt x="34124" y="118292"/>
                </a:lnTo>
                <a:lnTo>
                  <a:pt x="33227" y="128391"/>
                </a:lnTo>
                <a:lnTo>
                  <a:pt x="31676" y="138934"/>
                </a:lnTo>
                <a:lnTo>
                  <a:pt x="13243" y="242391"/>
                </a:lnTo>
                <a:lnTo>
                  <a:pt x="8828" y="274941"/>
                </a:lnTo>
                <a:lnTo>
                  <a:pt x="5886" y="304262"/>
                </a:lnTo>
                <a:lnTo>
                  <a:pt x="3924" y="331428"/>
                </a:lnTo>
                <a:lnTo>
                  <a:pt x="1744" y="374314"/>
                </a:lnTo>
                <a:lnTo>
                  <a:pt x="0" y="4286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4"/>
          <p:cNvSpPr/>
          <p:nvPr/>
        </p:nvSpPr>
        <p:spPr>
          <a:xfrm>
            <a:off x="5060632" y="5417820"/>
            <a:ext cx="2914651" cy="166149"/>
          </a:xfrm>
          <a:custGeom>
            <a:avLst/>
            <a:gdLst/>
            <a:ahLst/>
            <a:cxnLst/>
            <a:rect l="0" t="0" r="0" b="0"/>
            <a:pathLst>
              <a:path w="2914651" h="166149">
                <a:moveTo>
                  <a:pt x="0" y="0"/>
                </a:moveTo>
                <a:lnTo>
                  <a:pt x="4551" y="13652"/>
                </a:lnTo>
                <a:lnTo>
                  <a:pt x="5892" y="18626"/>
                </a:lnTo>
                <a:lnTo>
                  <a:pt x="6785" y="22895"/>
                </a:lnTo>
                <a:lnTo>
                  <a:pt x="7381" y="26693"/>
                </a:lnTo>
                <a:lnTo>
                  <a:pt x="8731" y="31130"/>
                </a:lnTo>
                <a:lnTo>
                  <a:pt x="10583" y="35994"/>
                </a:lnTo>
                <a:lnTo>
                  <a:pt x="12770" y="41140"/>
                </a:lnTo>
                <a:lnTo>
                  <a:pt x="15181" y="45524"/>
                </a:lnTo>
                <a:lnTo>
                  <a:pt x="17741" y="49399"/>
                </a:lnTo>
                <a:lnTo>
                  <a:pt x="20400" y="52935"/>
                </a:lnTo>
                <a:lnTo>
                  <a:pt x="23125" y="58150"/>
                </a:lnTo>
                <a:lnTo>
                  <a:pt x="25894" y="64484"/>
                </a:lnTo>
                <a:lnTo>
                  <a:pt x="28693" y="71564"/>
                </a:lnTo>
                <a:lnTo>
                  <a:pt x="31511" y="78189"/>
                </a:lnTo>
                <a:lnTo>
                  <a:pt x="37182" y="90631"/>
                </a:lnTo>
                <a:lnTo>
                  <a:pt x="40981" y="95663"/>
                </a:lnTo>
                <a:lnTo>
                  <a:pt x="45418" y="99970"/>
                </a:lnTo>
                <a:lnTo>
                  <a:pt x="50281" y="103794"/>
                </a:lnTo>
                <a:lnTo>
                  <a:pt x="58225" y="108043"/>
                </a:lnTo>
                <a:lnTo>
                  <a:pt x="61677" y="109176"/>
                </a:lnTo>
                <a:lnTo>
                  <a:pt x="68052" y="112975"/>
                </a:lnTo>
                <a:lnTo>
                  <a:pt x="71085" y="115322"/>
                </a:lnTo>
                <a:lnTo>
                  <a:pt x="76996" y="117929"/>
                </a:lnTo>
                <a:lnTo>
                  <a:pt x="79906" y="118624"/>
                </a:lnTo>
                <a:lnTo>
                  <a:pt x="83750" y="118135"/>
                </a:lnTo>
                <a:lnTo>
                  <a:pt x="93103" y="115052"/>
                </a:lnTo>
                <a:lnTo>
                  <a:pt x="99216" y="111944"/>
                </a:lnTo>
                <a:lnTo>
                  <a:pt x="106149" y="107966"/>
                </a:lnTo>
                <a:lnTo>
                  <a:pt x="113628" y="103410"/>
                </a:lnTo>
                <a:lnTo>
                  <a:pt x="120520" y="99420"/>
                </a:lnTo>
                <a:lnTo>
                  <a:pt x="133257" y="92447"/>
                </a:lnTo>
                <a:lnTo>
                  <a:pt x="138368" y="88301"/>
                </a:lnTo>
                <a:lnTo>
                  <a:pt x="142728" y="83632"/>
                </a:lnTo>
                <a:lnTo>
                  <a:pt x="146587" y="78615"/>
                </a:lnTo>
                <a:lnTo>
                  <a:pt x="151065" y="73364"/>
                </a:lnTo>
                <a:lnTo>
                  <a:pt x="155955" y="67959"/>
                </a:lnTo>
                <a:lnTo>
                  <a:pt x="161120" y="62451"/>
                </a:lnTo>
                <a:lnTo>
                  <a:pt x="166468" y="57827"/>
                </a:lnTo>
                <a:lnTo>
                  <a:pt x="171939" y="53791"/>
                </a:lnTo>
                <a:lnTo>
                  <a:pt x="177491" y="50148"/>
                </a:lnTo>
                <a:lnTo>
                  <a:pt x="183097" y="45814"/>
                </a:lnTo>
                <a:lnTo>
                  <a:pt x="188740" y="41020"/>
                </a:lnTo>
                <a:lnTo>
                  <a:pt x="199137" y="31566"/>
                </a:lnTo>
                <a:lnTo>
                  <a:pt x="206933" y="24189"/>
                </a:lnTo>
                <a:lnTo>
                  <a:pt x="211298" y="20888"/>
                </a:lnTo>
                <a:lnTo>
                  <a:pt x="216113" y="17736"/>
                </a:lnTo>
                <a:lnTo>
                  <a:pt x="221228" y="14681"/>
                </a:lnTo>
                <a:lnTo>
                  <a:pt x="226543" y="11693"/>
                </a:lnTo>
                <a:lnTo>
                  <a:pt x="237528" y="5831"/>
                </a:lnTo>
                <a:lnTo>
                  <a:pt x="248760" y="2592"/>
                </a:lnTo>
                <a:lnTo>
                  <a:pt x="254423" y="1728"/>
                </a:lnTo>
                <a:lnTo>
                  <a:pt x="259150" y="2104"/>
                </a:lnTo>
                <a:lnTo>
                  <a:pt x="263254" y="3308"/>
                </a:lnTo>
                <a:lnTo>
                  <a:pt x="270355" y="7185"/>
                </a:lnTo>
                <a:lnTo>
                  <a:pt x="276685" y="12083"/>
                </a:lnTo>
                <a:lnTo>
                  <a:pt x="280659" y="15675"/>
                </a:lnTo>
                <a:lnTo>
                  <a:pt x="290155" y="24747"/>
                </a:lnTo>
                <a:lnTo>
                  <a:pt x="301660" y="36013"/>
                </a:lnTo>
                <a:lnTo>
                  <a:pt x="304930" y="40201"/>
                </a:lnTo>
                <a:lnTo>
                  <a:pt x="308061" y="44898"/>
                </a:lnTo>
                <a:lnTo>
                  <a:pt x="311102" y="49935"/>
                </a:lnTo>
                <a:lnTo>
                  <a:pt x="314081" y="55197"/>
                </a:lnTo>
                <a:lnTo>
                  <a:pt x="319931" y="66124"/>
                </a:lnTo>
                <a:lnTo>
                  <a:pt x="328580" y="82986"/>
                </a:lnTo>
                <a:lnTo>
                  <a:pt x="332401" y="87709"/>
                </a:lnTo>
                <a:lnTo>
                  <a:pt x="336853" y="91810"/>
                </a:lnTo>
                <a:lnTo>
                  <a:pt x="341727" y="95497"/>
                </a:lnTo>
                <a:lnTo>
                  <a:pt x="349681" y="99593"/>
                </a:lnTo>
                <a:lnTo>
                  <a:pt x="353136" y="100685"/>
                </a:lnTo>
                <a:lnTo>
                  <a:pt x="359515" y="104439"/>
                </a:lnTo>
                <a:lnTo>
                  <a:pt x="362548" y="106773"/>
                </a:lnTo>
                <a:lnTo>
                  <a:pt x="366477" y="108329"/>
                </a:lnTo>
                <a:lnTo>
                  <a:pt x="375921" y="110059"/>
                </a:lnTo>
                <a:lnTo>
                  <a:pt x="380154" y="109567"/>
                </a:lnTo>
                <a:lnTo>
                  <a:pt x="383929" y="108287"/>
                </a:lnTo>
                <a:lnTo>
                  <a:pt x="392568" y="103372"/>
                </a:lnTo>
                <a:lnTo>
                  <a:pt x="405932" y="94838"/>
                </a:lnTo>
                <a:lnTo>
                  <a:pt x="414449" y="88943"/>
                </a:lnTo>
                <a:lnTo>
                  <a:pt x="434072" y="74773"/>
                </a:lnTo>
                <a:lnTo>
                  <a:pt x="443687" y="68898"/>
                </a:lnTo>
                <a:lnTo>
                  <a:pt x="452953" y="64030"/>
                </a:lnTo>
                <a:lnTo>
                  <a:pt x="477109" y="52627"/>
                </a:lnTo>
                <a:lnTo>
                  <a:pt x="502337" y="40240"/>
                </a:lnTo>
                <a:lnTo>
                  <a:pt x="508247" y="39209"/>
                </a:lnTo>
                <a:lnTo>
                  <a:pt x="532608" y="42193"/>
                </a:lnTo>
                <a:lnTo>
                  <a:pt x="537000" y="44321"/>
                </a:lnTo>
                <a:lnTo>
                  <a:pt x="541833" y="47645"/>
                </a:lnTo>
                <a:lnTo>
                  <a:pt x="546959" y="51765"/>
                </a:lnTo>
                <a:lnTo>
                  <a:pt x="552281" y="55465"/>
                </a:lnTo>
                <a:lnTo>
                  <a:pt x="557735" y="58884"/>
                </a:lnTo>
                <a:lnTo>
                  <a:pt x="563276" y="62116"/>
                </a:lnTo>
                <a:lnTo>
                  <a:pt x="568875" y="65223"/>
                </a:lnTo>
                <a:lnTo>
                  <a:pt x="580176" y="71216"/>
                </a:lnTo>
                <a:lnTo>
                  <a:pt x="597248" y="79944"/>
                </a:lnTo>
                <a:lnTo>
                  <a:pt x="608661" y="83156"/>
                </a:lnTo>
                <a:lnTo>
                  <a:pt x="626959" y="85217"/>
                </a:lnTo>
                <a:lnTo>
                  <a:pt x="636154" y="82959"/>
                </a:lnTo>
                <a:lnTo>
                  <a:pt x="646590" y="79733"/>
                </a:lnTo>
                <a:lnTo>
                  <a:pt x="657578" y="78299"/>
                </a:lnTo>
                <a:lnTo>
                  <a:pt x="664128" y="76012"/>
                </a:lnTo>
                <a:lnTo>
                  <a:pt x="671352" y="72582"/>
                </a:lnTo>
                <a:lnTo>
                  <a:pt x="679026" y="68391"/>
                </a:lnTo>
                <a:lnTo>
                  <a:pt x="686047" y="63691"/>
                </a:lnTo>
                <a:lnTo>
                  <a:pt x="692632" y="58653"/>
                </a:lnTo>
                <a:lnTo>
                  <a:pt x="698927" y="53389"/>
                </a:lnTo>
                <a:lnTo>
                  <a:pt x="705029" y="47976"/>
                </a:lnTo>
                <a:lnTo>
                  <a:pt x="716889" y="36880"/>
                </a:lnTo>
                <a:lnTo>
                  <a:pt x="723671" y="32207"/>
                </a:lnTo>
                <a:lnTo>
                  <a:pt x="731050" y="28139"/>
                </a:lnTo>
                <a:lnTo>
                  <a:pt x="752548" y="17862"/>
                </a:lnTo>
                <a:lnTo>
                  <a:pt x="758874" y="14765"/>
                </a:lnTo>
                <a:lnTo>
                  <a:pt x="765948" y="11748"/>
                </a:lnTo>
                <a:lnTo>
                  <a:pt x="773522" y="8785"/>
                </a:lnTo>
                <a:lnTo>
                  <a:pt x="787653" y="3904"/>
                </a:lnTo>
                <a:lnTo>
                  <a:pt x="797108" y="1735"/>
                </a:lnTo>
                <a:lnTo>
                  <a:pt x="816888" y="514"/>
                </a:lnTo>
                <a:lnTo>
                  <a:pt x="830104" y="2768"/>
                </a:lnTo>
                <a:lnTo>
                  <a:pt x="842328" y="6945"/>
                </a:lnTo>
                <a:lnTo>
                  <a:pt x="854111" y="11977"/>
                </a:lnTo>
                <a:lnTo>
                  <a:pt x="861825" y="17509"/>
                </a:lnTo>
                <a:lnTo>
                  <a:pt x="870778" y="25008"/>
                </a:lnTo>
                <a:lnTo>
                  <a:pt x="880555" y="33817"/>
                </a:lnTo>
                <a:lnTo>
                  <a:pt x="899041" y="51225"/>
                </a:lnTo>
                <a:lnTo>
                  <a:pt x="907970" y="59867"/>
                </a:lnTo>
                <a:lnTo>
                  <a:pt x="915829" y="66582"/>
                </a:lnTo>
                <a:lnTo>
                  <a:pt x="922973" y="72010"/>
                </a:lnTo>
                <a:lnTo>
                  <a:pt x="929640" y="76581"/>
                </a:lnTo>
                <a:lnTo>
                  <a:pt x="935990" y="80582"/>
                </a:lnTo>
                <a:lnTo>
                  <a:pt x="942128" y="84201"/>
                </a:lnTo>
                <a:lnTo>
                  <a:pt x="948126" y="87566"/>
                </a:lnTo>
                <a:lnTo>
                  <a:pt x="959869" y="93845"/>
                </a:lnTo>
                <a:lnTo>
                  <a:pt x="971438" y="98859"/>
                </a:lnTo>
                <a:lnTo>
                  <a:pt x="982930" y="101087"/>
                </a:lnTo>
                <a:lnTo>
                  <a:pt x="1023504" y="96626"/>
                </a:lnTo>
                <a:lnTo>
                  <a:pt x="1076963" y="94388"/>
                </a:lnTo>
                <a:lnTo>
                  <a:pt x="1088568" y="96878"/>
                </a:lnTo>
                <a:lnTo>
                  <a:pt x="1100076" y="101159"/>
                </a:lnTo>
                <a:lnTo>
                  <a:pt x="1111540" y="106237"/>
                </a:lnTo>
                <a:lnTo>
                  <a:pt x="1128704" y="114451"/>
                </a:lnTo>
                <a:lnTo>
                  <a:pt x="1133470" y="117258"/>
                </a:lnTo>
                <a:lnTo>
                  <a:pt x="1137599" y="120081"/>
                </a:lnTo>
                <a:lnTo>
                  <a:pt x="1141304" y="122917"/>
                </a:lnTo>
                <a:lnTo>
                  <a:pt x="1145680" y="124807"/>
                </a:lnTo>
                <a:lnTo>
                  <a:pt x="1155621" y="126907"/>
                </a:lnTo>
                <a:lnTo>
                  <a:pt x="1171928" y="128089"/>
                </a:lnTo>
                <a:lnTo>
                  <a:pt x="1176573" y="127303"/>
                </a:lnTo>
                <a:lnTo>
                  <a:pt x="1184274" y="123889"/>
                </a:lnTo>
                <a:lnTo>
                  <a:pt x="1190872" y="119197"/>
                </a:lnTo>
                <a:lnTo>
                  <a:pt x="1193964" y="116611"/>
                </a:lnTo>
                <a:lnTo>
                  <a:pt x="1198884" y="113936"/>
                </a:lnTo>
                <a:lnTo>
                  <a:pt x="1205021" y="111200"/>
                </a:lnTo>
                <a:lnTo>
                  <a:pt x="1211970" y="108423"/>
                </a:lnTo>
                <a:lnTo>
                  <a:pt x="1217555" y="104667"/>
                </a:lnTo>
                <a:lnTo>
                  <a:pt x="1222231" y="100258"/>
                </a:lnTo>
                <a:lnTo>
                  <a:pt x="1226301" y="95413"/>
                </a:lnTo>
                <a:lnTo>
                  <a:pt x="1231871" y="90279"/>
                </a:lnTo>
                <a:lnTo>
                  <a:pt x="1238443" y="84951"/>
                </a:lnTo>
                <a:lnTo>
                  <a:pt x="1245681" y="79494"/>
                </a:lnTo>
                <a:lnTo>
                  <a:pt x="1252412" y="74903"/>
                </a:lnTo>
                <a:lnTo>
                  <a:pt x="1258803" y="70890"/>
                </a:lnTo>
                <a:lnTo>
                  <a:pt x="1264970" y="67263"/>
                </a:lnTo>
                <a:lnTo>
                  <a:pt x="1279441" y="58152"/>
                </a:lnTo>
                <a:lnTo>
                  <a:pt x="1287301" y="53056"/>
                </a:lnTo>
                <a:lnTo>
                  <a:pt x="1296350" y="48705"/>
                </a:lnTo>
                <a:lnTo>
                  <a:pt x="1306194" y="44852"/>
                </a:lnTo>
                <a:lnTo>
                  <a:pt x="1316566" y="41331"/>
                </a:lnTo>
                <a:lnTo>
                  <a:pt x="1325386" y="39937"/>
                </a:lnTo>
                <a:lnTo>
                  <a:pt x="1340265" y="40927"/>
                </a:lnTo>
                <a:lnTo>
                  <a:pt x="1353229" y="44542"/>
                </a:lnTo>
                <a:lnTo>
                  <a:pt x="1365340" y="49324"/>
                </a:lnTo>
                <a:lnTo>
                  <a:pt x="1371237" y="51932"/>
                </a:lnTo>
                <a:lnTo>
                  <a:pt x="1377073" y="54624"/>
                </a:lnTo>
                <a:lnTo>
                  <a:pt x="1385726" y="60228"/>
                </a:lnTo>
                <a:lnTo>
                  <a:pt x="1396257" y="67775"/>
                </a:lnTo>
                <a:lnTo>
                  <a:pt x="1408041" y="76615"/>
                </a:lnTo>
                <a:lnTo>
                  <a:pt x="1417802" y="83462"/>
                </a:lnTo>
                <a:lnTo>
                  <a:pt x="1426213" y="88979"/>
                </a:lnTo>
                <a:lnTo>
                  <a:pt x="1433727" y="93609"/>
                </a:lnTo>
                <a:lnTo>
                  <a:pt x="1444615" y="98754"/>
                </a:lnTo>
                <a:lnTo>
                  <a:pt x="1448852" y="100126"/>
                </a:lnTo>
                <a:lnTo>
                  <a:pt x="1487825" y="102629"/>
                </a:lnTo>
                <a:lnTo>
                  <a:pt x="1499773" y="100223"/>
                </a:lnTo>
                <a:lnTo>
                  <a:pt x="1511433" y="96931"/>
                </a:lnTo>
                <a:lnTo>
                  <a:pt x="1528708" y="94125"/>
                </a:lnTo>
                <a:lnTo>
                  <a:pt x="1540168" y="90093"/>
                </a:lnTo>
                <a:lnTo>
                  <a:pt x="1557330" y="87019"/>
                </a:lnTo>
                <a:lnTo>
                  <a:pt x="1568764" y="88840"/>
                </a:lnTo>
                <a:lnTo>
                  <a:pt x="1596177" y="97770"/>
                </a:lnTo>
                <a:lnTo>
                  <a:pt x="1602281" y="100423"/>
                </a:lnTo>
                <a:lnTo>
                  <a:pt x="1607302" y="103143"/>
                </a:lnTo>
                <a:lnTo>
                  <a:pt x="1611602" y="105909"/>
                </a:lnTo>
                <a:lnTo>
                  <a:pt x="1616374" y="109658"/>
                </a:lnTo>
                <a:lnTo>
                  <a:pt x="1621460" y="114064"/>
                </a:lnTo>
                <a:lnTo>
                  <a:pt x="1626756" y="118905"/>
                </a:lnTo>
                <a:lnTo>
                  <a:pt x="1634097" y="124989"/>
                </a:lnTo>
                <a:lnTo>
                  <a:pt x="1652413" y="139371"/>
                </a:lnTo>
                <a:lnTo>
                  <a:pt x="1660726" y="145301"/>
                </a:lnTo>
                <a:lnTo>
                  <a:pt x="1668173" y="150207"/>
                </a:lnTo>
                <a:lnTo>
                  <a:pt x="1675043" y="154431"/>
                </a:lnTo>
                <a:lnTo>
                  <a:pt x="1681528" y="158198"/>
                </a:lnTo>
                <a:lnTo>
                  <a:pt x="1693813" y="164926"/>
                </a:lnTo>
                <a:lnTo>
                  <a:pt x="1699756" y="166148"/>
                </a:lnTo>
                <a:lnTo>
                  <a:pt x="1705623" y="166010"/>
                </a:lnTo>
                <a:lnTo>
                  <a:pt x="1717222" y="163317"/>
                </a:lnTo>
                <a:lnTo>
                  <a:pt x="1728728" y="158945"/>
                </a:lnTo>
                <a:lnTo>
                  <a:pt x="1742731" y="153827"/>
                </a:lnTo>
                <a:lnTo>
                  <a:pt x="1750466" y="151129"/>
                </a:lnTo>
                <a:lnTo>
                  <a:pt x="1757527" y="147425"/>
                </a:lnTo>
                <a:lnTo>
                  <a:pt x="1764140" y="143051"/>
                </a:lnTo>
                <a:lnTo>
                  <a:pt x="1770453" y="138230"/>
                </a:lnTo>
                <a:lnTo>
                  <a:pt x="1777520" y="132157"/>
                </a:lnTo>
                <a:lnTo>
                  <a:pt x="1785088" y="125253"/>
                </a:lnTo>
                <a:lnTo>
                  <a:pt x="1792992" y="117792"/>
                </a:lnTo>
                <a:lnTo>
                  <a:pt x="1801118" y="110913"/>
                </a:lnTo>
                <a:lnTo>
                  <a:pt x="1809392" y="104421"/>
                </a:lnTo>
                <a:lnTo>
                  <a:pt x="1817767" y="98189"/>
                </a:lnTo>
                <a:lnTo>
                  <a:pt x="1825254" y="93082"/>
                </a:lnTo>
                <a:lnTo>
                  <a:pt x="1832151" y="88725"/>
                </a:lnTo>
                <a:lnTo>
                  <a:pt x="1838654" y="84867"/>
                </a:lnTo>
                <a:lnTo>
                  <a:pt x="1844895" y="81343"/>
                </a:lnTo>
                <a:lnTo>
                  <a:pt x="1856908" y="74887"/>
                </a:lnTo>
                <a:lnTo>
                  <a:pt x="1871137" y="71383"/>
                </a:lnTo>
                <a:lnTo>
                  <a:pt x="1961294" y="68652"/>
                </a:lnTo>
                <a:lnTo>
                  <a:pt x="2003222" y="67637"/>
                </a:lnTo>
                <a:lnTo>
                  <a:pt x="2024308" y="62691"/>
                </a:lnTo>
                <a:lnTo>
                  <a:pt x="2041669" y="59849"/>
                </a:lnTo>
                <a:lnTo>
                  <a:pt x="2049774" y="55810"/>
                </a:lnTo>
                <a:lnTo>
                  <a:pt x="2061630" y="53379"/>
                </a:lnTo>
                <a:lnTo>
                  <a:pt x="2068793" y="52731"/>
                </a:lnTo>
                <a:lnTo>
                  <a:pt x="2074520" y="53251"/>
                </a:lnTo>
                <a:lnTo>
                  <a:pt x="2079291" y="54551"/>
                </a:lnTo>
                <a:lnTo>
                  <a:pt x="2083424" y="56370"/>
                </a:lnTo>
                <a:lnTo>
                  <a:pt x="2093097" y="58390"/>
                </a:lnTo>
                <a:lnTo>
                  <a:pt x="2098343" y="58929"/>
                </a:lnTo>
                <a:lnTo>
                  <a:pt x="2103745" y="61194"/>
                </a:lnTo>
                <a:lnTo>
                  <a:pt x="2109252" y="64608"/>
                </a:lnTo>
                <a:lnTo>
                  <a:pt x="2114828" y="68790"/>
                </a:lnTo>
                <a:lnTo>
                  <a:pt x="2119497" y="72529"/>
                </a:lnTo>
                <a:lnTo>
                  <a:pt x="2123564" y="75976"/>
                </a:lnTo>
                <a:lnTo>
                  <a:pt x="2127226" y="79225"/>
                </a:lnTo>
                <a:lnTo>
                  <a:pt x="2138916" y="90456"/>
                </a:lnTo>
                <a:lnTo>
                  <a:pt x="2160603" y="111848"/>
                </a:lnTo>
                <a:lnTo>
                  <a:pt x="2165255" y="114570"/>
                </a:lnTo>
                <a:lnTo>
                  <a:pt x="2175503" y="117595"/>
                </a:lnTo>
                <a:lnTo>
                  <a:pt x="2191983" y="119298"/>
                </a:lnTo>
                <a:lnTo>
                  <a:pt x="2196652" y="118584"/>
                </a:lnTo>
                <a:lnTo>
                  <a:pt x="2204380" y="115252"/>
                </a:lnTo>
                <a:lnTo>
                  <a:pt x="2216069" y="110595"/>
                </a:lnTo>
                <a:lnTo>
                  <a:pt x="2223187" y="108020"/>
                </a:lnTo>
                <a:lnTo>
                  <a:pt x="2229837" y="104399"/>
                </a:lnTo>
                <a:lnTo>
                  <a:pt x="2236176" y="100079"/>
                </a:lnTo>
                <a:lnTo>
                  <a:pt x="2242307" y="95294"/>
                </a:lnTo>
                <a:lnTo>
                  <a:pt x="2248299" y="90199"/>
                </a:lnTo>
                <a:lnTo>
                  <a:pt x="2254198" y="84898"/>
                </a:lnTo>
                <a:lnTo>
                  <a:pt x="2265833" y="73927"/>
                </a:lnTo>
                <a:lnTo>
                  <a:pt x="2277354" y="62701"/>
                </a:lnTo>
                <a:lnTo>
                  <a:pt x="2283094" y="57993"/>
                </a:lnTo>
                <a:lnTo>
                  <a:pt x="2288825" y="53902"/>
                </a:lnTo>
                <a:lnTo>
                  <a:pt x="2294551" y="50222"/>
                </a:lnTo>
                <a:lnTo>
                  <a:pt x="2300273" y="46816"/>
                </a:lnTo>
                <a:lnTo>
                  <a:pt x="2305993" y="43593"/>
                </a:lnTo>
                <a:lnTo>
                  <a:pt x="2316476" y="38425"/>
                </a:lnTo>
                <a:lnTo>
                  <a:pt x="2324310" y="36127"/>
                </a:lnTo>
                <a:lnTo>
                  <a:pt x="2328685" y="36467"/>
                </a:lnTo>
                <a:lnTo>
                  <a:pt x="2338627" y="39385"/>
                </a:lnTo>
                <a:lnTo>
                  <a:pt x="2346855" y="43857"/>
                </a:lnTo>
                <a:lnTo>
                  <a:pt x="2353686" y="49019"/>
                </a:lnTo>
                <a:lnTo>
                  <a:pt x="2356842" y="51730"/>
                </a:lnTo>
                <a:lnTo>
                  <a:pt x="2359898" y="54488"/>
                </a:lnTo>
                <a:lnTo>
                  <a:pt x="2365834" y="60094"/>
                </a:lnTo>
                <a:lnTo>
                  <a:pt x="2381956" y="76005"/>
                </a:lnTo>
                <a:lnTo>
                  <a:pt x="2389023" y="81150"/>
                </a:lnTo>
                <a:lnTo>
                  <a:pt x="2397545" y="86485"/>
                </a:lnTo>
                <a:lnTo>
                  <a:pt x="2407036" y="91947"/>
                </a:lnTo>
                <a:lnTo>
                  <a:pt x="2414316" y="94635"/>
                </a:lnTo>
                <a:lnTo>
                  <a:pt x="2420121" y="95475"/>
                </a:lnTo>
                <a:lnTo>
                  <a:pt x="2440834" y="94530"/>
                </a:lnTo>
                <a:lnTo>
                  <a:pt x="2445420" y="92547"/>
                </a:lnTo>
                <a:lnTo>
                  <a:pt x="2449430" y="89321"/>
                </a:lnTo>
                <a:lnTo>
                  <a:pt x="2453056" y="85265"/>
                </a:lnTo>
                <a:lnTo>
                  <a:pt x="2457378" y="81608"/>
                </a:lnTo>
                <a:lnTo>
                  <a:pt x="2462164" y="78218"/>
                </a:lnTo>
                <a:lnTo>
                  <a:pt x="2467261" y="75005"/>
                </a:lnTo>
                <a:lnTo>
                  <a:pt x="2472563" y="71910"/>
                </a:lnTo>
                <a:lnTo>
                  <a:pt x="2478003" y="68896"/>
                </a:lnTo>
                <a:lnTo>
                  <a:pt x="2489128" y="63005"/>
                </a:lnTo>
                <a:lnTo>
                  <a:pt x="2500421" y="57212"/>
                </a:lnTo>
                <a:lnTo>
                  <a:pt x="2507052" y="54334"/>
                </a:lnTo>
                <a:lnTo>
                  <a:pt x="2514331" y="51462"/>
                </a:lnTo>
                <a:lnTo>
                  <a:pt x="2529086" y="46685"/>
                </a:lnTo>
                <a:lnTo>
                  <a:pt x="2541993" y="44561"/>
                </a:lnTo>
                <a:lnTo>
                  <a:pt x="2547150" y="44947"/>
                </a:lnTo>
                <a:lnTo>
                  <a:pt x="2551540" y="46157"/>
                </a:lnTo>
                <a:lnTo>
                  <a:pt x="2558957" y="50042"/>
                </a:lnTo>
                <a:lnTo>
                  <a:pt x="2565430" y="54943"/>
                </a:lnTo>
                <a:lnTo>
                  <a:pt x="2568489" y="57584"/>
                </a:lnTo>
                <a:lnTo>
                  <a:pt x="2571481" y="60296"/>
                </a:lnTo>
                <a:lnTo>
                  <a:pt x="2577345" y="65851"/>
                </a:lnTo>
                <a:lnTo>
                  <a:pt x="2583127" y="71494"/>
                </a:lnTo>
                <a:lnTo>
                  <a:pt x="2586002" y="73380"/>
                </a:lnTo>
                <a:lnTo>
                  <a:pt x="2591737" y="75476"/>
                </a:lnTo>
                <a:lnTo>
                  <a:pt x="2603180" y="76821"/>
                </a:lnTo>
                <a:lnTo>
                  <a:pt x="2622020" y="77109"/>
                </a:lnTo>
                <a:lnTo>
                  <a:pt x="2626218" y="76171"/>
                </a:lnTo>
                <a:lnTo>
                  <a:pt x="2633423" y="72589"/>
                </a:lnTo>
                <a:lnTo>
                  <a:pt x="2639801" y="67821"/>
                </a:lnTo>
                <a:lnTo>
                  <a:pt x="2642834" y="65217"/>
                </a:lnTo>
                <a:lnTo>
                  <a:pt x="2646762" y="63480"/>
                </a:lnTo>
                <a:lnTo>
                  <a:pt x="2661392" y="60084"/>
                </a:lnTo>
                <a:lnTo>
                  <a:pt x="2672233" y="55914"/>
                </a:lnTo>
                <a:lnTo>
                  <a:pt x="2680862" y="50885"/>
                </a:lnTo>
                <a:lnTo>
                  <a:pt x="2684496" y="48211"/>
                </a:lnTo>
                <a:lnTo>
                  <a:pt x="2691074" y="45239"/>
                </a:lnTo>
                <a:lnTo>
                  <a:pt x="2700133" y="43566"/>
                </a:lnTo>
                <a:lnTo>
                  <a:pt x="2703059" y="43331"/>
                </a:lnTo>
                <a:lnTo>
                  <a:pt x="2716470" y="48151"/>
                </a:lnTo>
                <a:lnTo>
                  <a:pt x="2725380" y="52103"/>
                </a:lnTo>
                <a:lnTo>
                  <a:pt x="2737820" y="56494"/>
                </a:lnTo>
                <a:lnTo>
                  <a:pt x="2742470" y="57665"/>
                </a:lnTo>
                <a:lnTo>
                  <a:pt x="2750179" y="61506"/>
                </a:lnTo>
                <a:lnTo>
                  <a:pt x="2753567" y="63864"/>
                </a:lnTo>
                <a:lnTo>
                  <a:pt x="2759872" y="66484"/>
                </a:lnTo>
                <a:lnTo>
                  <a:pt x="2766803" y="67648"/>
                </a:lnTo>
                <a:lnTo>
                  <a:pt x="2796802" y="68457"/>
                </a:lnTo>
                <a:lnTo>
                  <a:pt x="2820995" y="63993"/>
                </a:lnTo>
                <a:lnTo>
                  <a:pt x="2844650" y="60532"/>
                </a:lnTo>
                <a:lnTo>
                  <a:pt x="2847981" y="60357"/>
                </a:lnTo>
                <a:lnTo>
                  <a:pt x="2856762" y="62703"/>
                </a:lnTo>
                <a:lnTo>
                  <a:pt x="2867015" y="65968"/>
                </a:lnTo>
                <a:lnTo>
                  <a:pt x="2882544" y="68758"/>
                </a:lnTo>
                <a:lnTo>
                  <a:pt x="2890221" y="72786"/>
                </a:lnTo>
                <a:lnTo>
                  <a:pt x="2896808" y="77752"/>
                </a:lnTo>
                <a:lnTo>
                  <a:pt x="2914650" y="9429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5"/>
          <p:cNvSpPr/>
          <p:nvPr/>
        </p:nvSpPr>
        <p:spPr>
          <a:xfrm>
            <a:off x="6323173" y="5237797"/>
            <a:ext cx="49053" cy="565786"/>
          </a:xfrm>
          <a:custGeom>
            <a:avLst/>
            <a:gdLst/>
            <a:ahLst/>
            <a:cxnLst/>
            <a:rect l="0" t="0" r="0" b="0"/>
            <a:pathLst>
              <a:path w="49053" h="565786">
                <a:moveTo>
                  <a:pt x="14761" y="0"/>
                </a:moveTo>
                <a:lnTo>
                  <a:pt x="5660" y="9102"/>
                </a:lnTo>
                <a:lnTo>
                  <a:pt x="2978" y="12736"/>
                </a:lnTo>
                <a:lnTo>
                  <a:pt x="1191" y="16110"/>
                </a:lnTo>
                <a:lnTo>
                  <a:pt x="0" y="19313"/>
                </a:lnTo>
                <a:lnTo>
                  <a:pt x="158" y="23353"/>
                </a:lnTo>
                <a:lnTo>
                  <a:pt x="1216" y="27951"/>
                </a:lnTo>
                <a:lnTo>
                  <a:pt x="2874" y="32921"/>
                </a:lnTo>
                <a:lnTo>
                  <a:pt x="3979" y="39093"/>
                </a:lnTo>
                <a:lnTo>
                  <a:pt x="5207" y="53569"/>
                </a:lnTo>
                <a:lnTo>
                  <a:pt x="5753" y="69529"/>
                </a:lnTo>
                <a:lnTo>
                  <a:pt x="6103" y="103058"/>
                </a:lnTo>
                <a:lnTo>
                  <a:pt x="6164" y="151398"/>
                </a:lnTo>
                <a:lnTo>
                  <a:pt x="7125" y="167607"/>
                </a:lnTo>
                <a:lnTo>
                  <a:pt x="8718" y="182223"/>
                </a:lnTo>
                <a:lnTo>
                  <a:pt x="10732" y="195777"/>
                </a:lnTo>
                <a:lnTo>
                  <a:pt x="12075" y="209575"/>
                </a:lnTo>
                <a:lnTo>
                  <a:pt x="12971" y="223537"/>
                </a:lnTo>
                <a:lnTo>
                  <a:pt x="13568" y="237607"/>
                </a:lnTo>
                <a:lnTo>
                  <a:pt x="14918" y="254608"/>
                </a:lnTo>
                <a:lnTo>
                  <a:pt x="18959" y="293816"/>
                </a:lnTo>
                <a:lnTo>
                  <a:pt x="20417" y="312083"/>
                </a:lnTo>
                <a:lnTo>
                  <a:pt x="21390" y="329023"/>
                </a:lnTo>
                <a:lnTo>
                  <a:pt x="22470" y="359593"/>
                </a:lnTo>
                <a:lnTo>
                  <a:pt x="23078" y="401080"/>
                </a:lnTo>
                <a:lnTo>
                  <a:pt x="23221" y="435750"/>
                </a:lnTo>
                <a:lnTo>
                  <a:pt x="24211" y="453378"/>
                </a:lnTo>
                <a:lnTo>
                  <a:pt x="25823" y="470845"/>
                </a:lnTo>
                <a:lnTo>
                  <a:pt x="27852" y="488204"/>
                </a:lnTo>
                <a:lnTo>
                  <a:pt x="30156" y="501682"/>
                </a:lnTo>
                <a:lnTo>
                  <a:pt x="32644" y="512572"/>
                </a:lnTo>
                <a:lnTo>
                  <a:pt x="35256" y="521737"/>
                </a:lnTo>
                <a:lnTo>
                  <a:pt x="36997" y="528800"/>
                </a:lnTo>
                <a:lnTo>
                  <a:pt x="38158" y="534461"/>
                </a:lnTo>
                <a:lnTo>
                  <a:pt x="39447" y="543291"/>
                </a:lnTo>
                <a:lnTo>
                  <a:pt x="40021" y="550390"/>
                </a:lnTo>
                <a:lnTo>
                  <a:pt x="41126" y="553617"/>
                </a:lnTo>
                <a:lnTo>
                  <a:pt x="42815" y="556720"/>
                </a:lnTo>
                <a:lnTo>
                  <a:pt x="49052" y="5657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6"/>
          <p:cNvSpPr/>
          <p:nvPr/>
        </p:nvSpPr>
        <p:spPr>
          <a:xfrm>
            <a:off x="6527120" y="5212079"/>
            <a:ext cx="32509" cy="608649"/>
          </a:xfrm>
          <a:custGeom>
            <a:avLst/>
            <a:gdLst/>
            <a:ahLst/>
            <a:cxnLst/>
            <a:rect l="0" t="0" r="0" b="0"/>
            <a:pathLst>
              <a:path w="32509" h="608649">
                <a:moveTo>
                  <a:pt x="25127" y="0"/>
                </a:moveTo>
                <a:lnTo>
                  <a:pt x="29678" y="9103"/>
                </a:lnTo>
                <a:lnTo>
                  <a:pt x="31019" y="13689"/>
                </a:lnTo>
                <a:lnTo>
                  <a:pt x="31912" y="18651"/>
                </a:lnTo>
                <a:lnTo>
                  <a:pt x="32508" y="23864"/>
                </a:lnTo>
                <a:lnTo>
                  <a:pt x="31953" y="37817"/>
                </a:lnTo>
                <a:lnTo>
                  <a:pt x="28796" y="81261"/>
                </a:lnTo>
                <a:lnTo>
                  <a:pt x="21677" y="148194"/>
                </a:lnTo>
                <a:lnTo>
                  <a:pt x="13117" y="224931"/>
                </a:lnTo>
                <a:lnTo>
                  <a:pt x="6137" y="297137"/>
                </a:lnTo>
                <a:lnTo>
                  <a:pt x="3894" y="331442"/>
                </a:lnTo>
                <a:lnTo>
                  <a:pt x="2400" y="364789"/>
                </a:lnTo>
                <a:lnTo>
                  <a:pt x="738" y="426924"/>
                </a:lnTo>
                <a:lnTo>
                  <a:pt x="0" y="479939"/>
                </a:lnTo>
                <a:lnTo>
                  <a:pt x="755" y="499982"/>
                </a:lnTo>
                <a:lnTo>
                  <a:pt x="2212" y="516202"/>
                </a:lnTo>
                <a:lnTo>
                  <a:pt x="4135" y="529872"/>
                </a:lnTo>
                <a:lnTo>
                  <a:pt x="8812" y="557761"/>
                </a:lnTo>
                <a:lnTo>
                  <a:pt x="11394" y="571866"/>
                </a:lnTo>
                <a:lnTo>
                  <a:pt x="14066" y="582221"/>
                </a:lnTo>
                <a:lnTo>
                  <a:pt x="16801" y="590078"/>
                </a:lnTo>
                <a:lnTo>
                  <a:pt x="25127" y="6086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7"/>
          <p:cNvSpPr/>
          <p:nvPr/>
        </p:nvSpPr>
        <p:spPr>
          <a:xfrm>
            <a:off x="3140392" y="4980771"/>
            <a:ext cx="222335" cy="197020"/>
          </a:xfrm>
          <a:custGeom>
            <a:avLst/>
            <a:gdLst/>
            <a:ahLst/>
            <a:cxnLst/>
            <a:rect l="0" t="0" r="0" b="0"/>
            <a:pathLst>
              <a:path w="222335" h="197020">
                <a:moveTo>
                  <a:pt x="0" y="59858"/>
                </a:moveTo>
                <a:lnTo>
                  <a:pt x="18203" y="59858"/>
                </a:lnTo>
                <a:lnTo>
                  <a:pt x="24518" y="58906"/>
                </a:lnTo>
                <a:lnTo>
                  <a:pt x="29680" y="57319"/>
                </a:lnTo>
                <a:lnTo>
                  <a:pt x="38909" y="53015"/>
                </a:lnTo>
                <a:lnTo>
                  <a:pt x="49360" y="47927"/>
                </a:lnTo>
                <a:lnTo>
                  <a:pt x="56720" y="45236"/>
                </a:lnTo>
                <a:lnTo>
                  <a:pt x="65435" y="42491"/>
                </a:lnTo>
                <a:lnTo>
                  <a:pt x="75056" y="39708"/>
                </a:lnTo>
                <a:lnTo>
                  <a:pt x="83375" y="36899"/>
                </a:lnTo>
                <a:lnTo>
                  <a:pt x="90826" y="34075"/>
                </a:lnTo>
                <a:lnTo>
                  <a:pt x="97698" y="31240"/>
                </a:lnTo>
                <a:lnTo>
                  <a:pt x="104184" y="28397"/>
                </a:lnTo>
                <a:lnTo>
                  <a:pt x="116471" y="22698"/>
                </a:lnTo>
                <a:lnTo>
                  <a:pt x="134099" y="14135"/>
                </a:lnTo>
                <a:lnTo>
                  <a:pt x="143692" y="11279"/>
                </a:lnTo>
                <a:lnTo>
                  <a:pt x="155802" y="8422"/>
                </a:lnTo>
                <a:lnTo>
                  <a:pt x="169591" y="5565"/>
                </a:lnTo>
                <a:lnTo>
                  <a:pt x="179735" y="3661"/>
                </a:lnTo>
                <a:lnTo>
                  <a:pt x="187451" y="2391"/>
                </a:lnTo>
                <a:lnTo>
                  <a:pt x="193547" y="1544"/>
                </a:lnTo>
                <a:lnTo>
                  <a:pt x="198564" y="980"/>
                </a:lnTo>
                <a:lnTo>
                  <a:pt x="202861" y="604"/>
                </a:lnTo>
                <a:lnTo>
                  <a:pt x="206678" y="353"/>
                </a:lnTo>
                <a:lnTo>
                  <a:pt x="213460" y="74"/>
                </a:lnTo>
                <a:lnTo>
                  <a:pt x="216601" y="0"/>
                </a:lnTo>
                <a:lnTo>
                  <a:pt x="218696" y="903"/>
                </a:lnTo>
                <a:lnTo>
                  <a:pt x="220092" y="2457"/>
                </a:lnTo>
                <a:lnTo>
                  <a:pt x="221023" y="4446"/>
                </a:lnTo>
                <a:lnTo>
                  <a:pt x="222057" y="9196"/>
                </a:lnTo>
                <a:lnTo>
                  <a:pt x="222334" y="11796"/>
                </a:lnTo>
                <a:lnTo>
                  <a:pt x="219660" y="18292"/>
                </a:lnTo>
                <a:lnTo>
                  <a:pt x="215020" y="27385"/>
                </a:lnTo>
                <a:lnTo>
                  <a:pt x="209069" y="38209"/>
                </a:lnTo>
                <a:lnTo>
                  <a:pt x="205102" y="47331"/>
                </a:lnTo>
                <a:lnTo>
                  <a:pt x="202457" y="55317"/>
                </a:lnTo>
                <a:lnTo>
                  <a:pt x="200694" y="62545"/>
                </a:lnTo>
                <a:lnTo>
                  <a:pt x="197613" y="72128"/>
                </a:lnTo>
                <a:lnTo>
                  <a:pt x="193655" y="83278"/>
                </a:lnTo>
                <a:lnTo>
                  <a:pt x="189110" y="95474"/>
                </a:lnTo>
                <a:lnTo>
                  <a:pt x="186081" y="104557"/>
                </a:lnTo>
                <a:lnTo>
                  <a:pt x="184062" y="111565"/>
                </a:lnTo>
                <a:lnTo>
                  <a:pt x="182715" y="117190"/>
                </a:lnTo>
                <a:lnTo>
                  <a:pt x="181818" y="122844"/>
                </a:lnTo>
                <a:lnTo>
                  <a:pt x="181219" y="128519"/>
                </a:lnTo>
                <a:lnTo>
                  <a:pt x="180820" y="134207"/>
                </a:lnTo>
                <a:lnTo>
                  <a:pt x="179602" y="139905"/>
                </a:lnTo>
                <a:lnTo>
                  <a:pt x="177837" y="145608"/>
                </a:lnTo>
                <a:lnTo>
                  <a:pt x="175708" y="151314"/>
                </a:lnTo>
                <a:lnTo>
                  <a:pt x="175241" y="156072"/>
                </a:lnTo>
                <a:lnTo>
                  <a:pt x="175883" y="160196"/>
                </a:lnTo>
                <a:lnTo>
                  <a:pt x="177262" y="163897"/>
                </a:lnTo>
                <a:lnTo>
                  <a:pt x="177230" y="167318"/>
                </a:lnTo>
                <a:lnTo>
                  <a:pt x="176256" y="170551"/>
                </a:lnTo>
                <a:lnTo>
                  <a:pt x="174654" y="173658"/>
                </a:lnTo>
                <a:lnTo>
                  <a:pt x="174538" y="175730"/>
                </a:lnTo>
                <a:lnTo>
                  <a:pt x="175414" y="177111"/>
                </a:lnTo>
                <a:lnTo>
                  <a:pt x="176950" y="178032"/>
                </a:lnTo>
                <a:lnTo>
                  <a:pt x="177974" y="179598"/>
                </a:lnTo>
                <a:lnTo>
                  <a:pt x="179112" y="183879"/>
                </a:lnTo>
                <a:lnTo>
                  <a:pt x="180368" y="185402"/>
                </a:lnTo>
                <a:lnTo>
                  <a:pt x="182158" y="186417"/>
                </a:lnTo>
                <a:lnTo>
                  <a:pt x="197167" y="19701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8"/>
          <p:cNvSpPr/>
          <p:nvPr/>
        </p:nvSpPr>
        <p:spPr>
          <a:xfrm>
            <a:off x="3423787" y="4929187"/>
            <a:ext cx="196191" cy="195822"/>
          </a:xfrm>
          <a:custGeom>
            <a:avLst/>
            <a:gdLst/>
            <a:ahLst/>
            <a:cxnLst/>
            <a:rect l="0" t="0" r="0" b="0"/>
            <a:pathLst>
              <a:path w="196191" h="195822">
                <a:moveTo>
                  <a:pt x="76650" y="0"/>
                </a:moveTo>
                <a:lnTo>
                  <a:pt x="72100" y="13653"/>
                </a:lnTo>
                <a:lnTo>
                  <a:pt x="68854" y="19579"/>
                </a:lnTo>
                <a:lnTo>
                  <a:pt x="64785" y="25436"/>
                </a:lnTo>
                <a:lnTo>
                  <a:pt x="60167" y="31244"/>
                </a:lnTo>
                <a:lnTo>
                  <a:pt x="56137" y="37023"/>
                </a:lnTo>
                <a:lnTo>
                  <a:pt x="52497" y="42779"/>
                </a:lnTo>
                <a:lnTo>
                  <a:pt x="49118" y="48522"/>
                </a:lnTo>
                <a:lnTo>
                  <a:pt x="45913" y="53303"/>
                </a:lnTo>
                <a:lnTo>
                  <a:pt x="42823" y="57443"/>
                </a:lnTo>
                <a:lnTo>
                  <a:pt x="39812" y="61155"/>
                </a:lnTo>
                <a:lnTo>
                  <a:pt x="36851" y="65535"/>
                </a:lnTo>
                <a:lnTo>
                  <a:pt x="33925" y="70360"/>
                </a:lnTo>
                <a:lnTo>
                  <a:pt x="31021" y="75482"/>
                </a:lnTo>
                <a:lnTo>
                  <a:pt x="28134" y="79849"/>
                </a:lnTo>
                <a:lnTo>
                  <a:pt x="25256" y="83713"/>
                </a:lnTo>
                <a:lnTo>
                  <a:pt x="22385" y="87241"/>
                </a:lnTo>
                <a:lnTo>
                  <a:pt x="19518" y="92451"/>
                </a:lnTo>
                <a:lnTo>
                  <a:pt x="16654" y="98782"/>
                </a:lnTo>
                <a:lnTo>
                  <a:pt x="13793" y="105859"/>
                </a:lnTo>
                <a:lnTo>
                  <a:pt x="10933" y="112483"/>
                </a:lnTo>
                <a:lnTo>
                  <a:pt x="5215" y="124922"/>
                </a:lnTo>
                <a:lnTo>
                  <a:pt x="3309" y="131859"/>
                </a:lnTo>
                <a:lnTo>
                  <a:pt x="2039" y="139341"/>
                </a:lnTo>
                <a:lnTo>
                  <a:pt x="1192" y="147187"/>
                </a:lnTo>
                <a:lnTo>
                  <a:pt x="627" y="153370"/>
                </a:lnTo>
                <a:lnTo>
                  <a:pt x="250" y="158444"/>
                </a:lnTo>
                <a:lnTo>
                  <a:pt x="0" y="162779"/>
                </a:lnTo>
                <a:lnTo>
                  <a:pt x="784" y="166622"/>
                </a:lnTo>
                <a:lnTo>
                  <a:pt x="2261" y="170136"/>
                </a:lnTo>
                <a:lnTo>
                  <a:pt x="4197" y="173432"/>
                </a:lnTo>
                <a:lnTo>
                  <a:pt x="7393" y="176581"/>
                </a:lnTo>
                <a:lnTo>
                  <a:pt x="11429" y="179633"/>
                </a:lnTo>
                <a:lnTo>
                  <a:pt x="16024" y="182620"/>
                </a:lnTo>
                <a:lnTo>
                  <a:pt x="20040" y="184612"/>
                </a:lnTo>
                <a:lnTo>
                  <a:pt x="23670" y="185940"/>
                </a:lnTo>
                <a:lnTo>
                  <a:pt x="27043" y="186825"/>
                </a:lnTo>
                <a:lnTo>
                  <a:pt x="30244" y="188368"/>
                </a:lnTo>
                <a:lnTo>
                  <a:pt x="36340" y="192621"/>
                </a:lnTo>
                <a:lnTo>
                  <a:pt x="42225" y="195147"/>
                </a:lnTo>
                <a:lnTo>
                  <a:pt x="45127" y="195821"/>
                </a:lnTo>
                <a:lnTo>
                  <a:pt x="48967" y="195317"/>
                </a:lnTo>
                <a:lnTo>
                  <a:pt x="53432" y="194029"/>
                </a:lnTo>
                <a:lnTo>
                  <a:pt x="58314" y="192218"/>
                </a:lnTo>
                <a:lnTo>
                  <a:pt x="62521" y="191010"/>
                </a:lnTo>
                <a:lnTo>
                  <a:pt x="66278" y="190205"/>
                </a:lnTo>
                <a:lnTo>
                  <a:pt x="69736" y="189669"/>
                </a:lnTo>
                <a:lnTo>
                  <a:pt x="73946" y="188358"/>
                </a:lnTo>
                <a:lnTo>
                  <a:pt x="78657" y="186532"/>
                </a:lnTo>
                <a:lnTo>
                  <a:pt x="83703" y="184363"/>
                </a:lnTo>
                <a:lnTo>
                  <a:pt x="94390" y="179412"/>
                </a:lnTo>
                <a:lnTo>
                  <a:pt x="99907" y="176758"/>
                </a:lnTo>
                <a:lnTo>
                  <a:pt x="105490" y="173084"/>
                </a:lnTo>
                <a:lnTo>
                  <a:pt x="111116" y="168729"/>
                </a:lnTo>
                <a:lnTo>
                  <a:pt x="116772" y="163921"/>
                </a:lnTo>
                <a:lnTo>
                  <a:pt x="123401" y="158810"/>
                </a:lnTo>
                <a:lnTo>
                  <a:pt x="130677" y="153499"/>
                </a:lnTo>
                <a:lnTo>
                  <a:pt x="138386" y="148053"/>
                </a:lnTo>
                <a:lnTo>
                  <a:pt x="145430" y="142517"/>
                </a:lnTo>
                <a:lnTo>
                  <a:pt x="152031" y="136921"/>
                </a:lnTo>
                <a:lnTo>
                  <a:pt x="163492" y="126576"/>
                </a:lnTo>
                <a:lnTo>
                  <a:pt x="171762" y="118804"/>
                </a:lnTo>
                <a:lnTo>
                  <a:pt x="174348" y="114445"/>
                </a:lnTo>
                <a:lnTo>
                  <a:pt x="176072" y="109634"/>
                </a:lnTo>
                <a:lnTo>
                  <a:pt x="177221" y="104522"/>
                </a:lnTo>
                <a:lnTo>
                  <a:pt x="178940" y="100161"/>
                </a:lnTo>
                <a:lnTo>
                  <a:pt x="181038" y="96302"/>
                </a:lnTo>
                <a:lnTo>
                  <a:pt x="183390" y="92776"/>
                </a:lnTo>
                <a:lnTo>
                  <a:pt x="185910" y="88521"/>
                </a:lnTo>
                <a:lnTo>
                  <a:pt x="188542" y="83779"/>
                </a:lnTo>
                <a:lnTo>
                  <a:pt x="191250" y="78712"/>
                </a:lnTo>
                <a:lnTo>
                  <a:pt x="193055" y="74383"/>
                </a:lnTo>
                <a:lnTo>
                  <a:pt x="194258" y="70543"/>
                </a:lnTo>
                <a:lnTo>
                  <a:pt x="195060" y="67031"/>
                </a:lnTo>
                <a:lnTo>
                  <a:pt x="195595" y="62785"/>
                </a:lnTo>
                <a:lnTo>
                  <a:pt x="195952" y="58049"/>
                </a:lnTo>
                <a:lnTo>
                  <a:pt x="196190" y="52987"/>
                </a:lnTo>
                <a:lnTo>
                  <a:pt x="194443" y="47707"/>
                </a:lnTo>
                <a:lnTo>
                  <a:pt x="191374" y="42282"/>
                </a:lnTo>
                <a:lnTo>
                  <a:pt x="187422" y="36761"/>
                </a:lnTo>
                <a:lnTo>
                  <a:pt x="183836" y="32127"/>
                </a:lnTo>
                <a:lnTo>
                  <a:pt x="180492" y="28086"/>
                </a:lnTo>
                <a:lnTo>
                  <a:pt x="177311" y="24439"/>
                </a:lnTo>
                <a:lnTo>
                  <a:pt x="174237" y="22008"/>
                </a:lnTo>
                <a:lnTo>
                  <a:pt x="168282" y="19306"/>
                </a:lnTo>
                <a:lnTo>
                  <a:pt x="150473" y="13234"/>
                </a:lnTo>
                <a:lnTo>
                  <a:pt x="144915" y="10728"/>
                </a:lnTo>
                <a:lnTo>
                  <a:pt x="140258" y="8105"/>
                </a:lnTo>
                <a:lnTo>
                  <a:pt x="136200" y="5404"/>
                </a:lnTo>
                <a:lnTo>
                  <a:pt x="132543" y="4555"/>
                </a:lnTo>
                <a:lnTo>
                  <a:pt x="129152" y="4942"/>
                </a:lnTo>
                <a:lnTo>
                  <a:pt x="125939" y="6152"/>
                </a:lnTo>
                <a:lnTo>
                  <a:pt x="121891" y="6959"/>
                </a:lnTo>
                <a:lnTo>
                  <a:pt x="117289" y="7497"/>
                </a:lnTo>
                <a:lnTo>
                  <a:pt x="112315" y="7855"/>
                </a:lnTo>
                <a:lnTo>
                  <a:pt x="104248" y="8254"/>
                </a:lnTo>
                <a:lnTo>
                  <a:pt x="100764" y="8360"/>
                </a:lnTo>
                <a:lnTo>
                  <a:pt x="96536" y="9384"/>
                </a:lnTo>
                <a:lnTo>
                  <a:pt x="91813" y="11018"/>
                </a:lnTo>
                <a:lnTo>
                  <a:pt x="86758" y="13060"/>
                </a:lnTo>
                <a:lnTo>
                  <a:pt x="82436" y="14422"/>
                </a:lnTo>
                <a:lnTo>
                  <a:pt x="78603" y="15330"/>
                </a:lnTo>
                <a:lnTo>
                  <a:pt x="75094" y="15935"/>
                </a:lnTo>
                <a:lnTo>
                  <a:pt x="72755" y="17291"/>
                </a:lnTo>
                <a:lnTo>
                  <a:pt x="71196" y="19147"/>
                </a:lnTo>
                <a:lnTo>
                  <a:pt x="68077" y="257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9"/>
          <p:cNvSpPr/>
          <p:nvPr/>
        </p:nvSpPr>
        <p:spPr>
          <a:xfrm>
            <a:off x="6629400" y="5008021"/>
            <a:ext cx="238645" cy="229777"/>
          </a:xfrm>
          <a:custGeom>
            <a:avLst/>
            <a:gdLst/>
            <a:ahLst/>
            <a:cxnLst/>
            <a:rect l="0" t="0" r="0" b="0"/>
            <a:pathLst>
              <a:path w="238645" h="229777">
                <a:moveTo>
                  <a:pt x="0" y="41181"/>
                </a:moveTo>
                <a:lnTo>
                  <a:pt x="18203" y="36631"/>
                </a:lnTo>
                <a:lnTo>
                  <a:pt x="25470" y="35290"/>
                </a:lnTo>
                <a:lnTo>
                  <a:pt x="32220" y="34396"/>
                </a:lnTo>
                <a:lnTo>
                  <a:pt x="38625" y="33800"/>
                </a:lnTo>
                <a:lnTo>
                  <a:pt x="43847" y="33403"/>
                </a:lnTo>
                <a:lnTo>
                  <a:pt x="48282" y="33138"/>
                </a:lnTo>
                <a:lnTo>
                  <a:pt x="52190" y="32962"/>
                </a:lnTo>
                <a:lnTo>
                  <a:pt x="57653" y="31892"/>
                </a:lnTo>
                <a:lnTo>
                  <a:pt x="64153" y="30226"/>
                </a:lnTo>
                <a:lnTo>
                  <a:pt x="71343" y="28162"/>
                </a:lnTo>
                <a:lnTo>
                  <a:pt x="78042" y="25834"/>
                </a:lnTo>
                <a:lnTo>
                  <a:pt x="84413" y="23330"/>
                </a:lnTo>
                <a:lnTo>
                  <a:pt x="90565" y="20708"/>
                </a:lnTo>
                <a:lnTo>
                  <a:pt x="102482" y="15254"/>
                </a:lnTo>
                <a:lnTo>
                  <a:pt x="108325" y="12467"/>
                </a:lnTo>
                <a:lnTo>
                  <a:pt x="118890" y="9656"/>
                </a:lnTo>
                <a:lnTo>
                  <a:pt x="132600" y="6829"/>
                </a:lnTo>
                <a:lnTo>
                  <a:pt x="148407" y="3992"/>
                </a:lnTo>
                <a:lnTo>
                  <a:pt x="162755" y="2101"/>
                </a:lnTo>
                <a:lnTo>
                  <a:pt x="176131" y="841"/>
                </a:lnTo>
                <a:lnTo>
                  <a:pt x="188859" y="0"/>
                </a:lnTo>
                <a:lnTo>
                  <a:pt x="198295" y="392"/>
                </a:lnTo>
                <a:lnTo>
                  <a:pt x="205539" y="1606"/>
                </a:lnTo>
                <a:lnTo>
                  <a:pt x="211321" y="3368"/>
                </a:lnTo>
                <a:lnTo>
                  <a:pt x="216128" y="4542"/>
                </a:lnTo>
                <a:lnTo>
                  <a:pt x="220285" y="5325"/>
                </a:lnTo>
                <a:lnTo>
                  <a:pt x="224009" y="5847"/>
                </a:lnTo>
                <a:lnTo>
                  <a:pt x="226492" y="7148"/>
                </a:lnTo>
                <a:lnTo>
                  <a:pt x="228147" y="8967"/>
                </a:lnTo>
                <a:lnTo>
                  <a:pt x="230938" y="13529"/>
                </a:lnTo>
                <a:lnTo>
                  <a:pt x="235354" y="18731"/>
                </a:lnTo>
                <a:lnTo>
                  <a:pt x="236913" y="21452"/>
                </a:lnTo>
                <a:lnTo>
                  <a:pt x="238644" y="27015"/>
                </a:lnTo>
                <a:lnTo>
                  <a:pt x="238154" y="34595"/>
                </a:lnTo>
                <a:lnTo>
                  <a:pt x="236874" y="45363"/>
                </a:lnTo>
                <a:lnTo>
                  <a:pt x="235068" y="58256"/>
                </a:lnTo>
                <a:lnTo>
                  <a:pt x="233864" y="68757"/>
                </a:lnTo>
                <a:lnTo>
                  <a:pt x="233062" y="77663"/>
                </a:lnTo>
                <a:lnTo>
                  <a:pt x="232527" y="85504"/>
                </a:lnTo>
                <a:lnTo>
                  <a:pt x="232170" y="92638"/>
                </a:lnTo>
                <a:lnTo>
                  <a:pt x="231774" y="105643"/>
                </a:lnTo>
                <a:lnTo>
                  <a:pt x="230716" y="115588"/>
                </a:lnTo>
                <a:lnTo>
                  <a:pt x="225628" y="153081"/>
                </a:lnTo>
                <a:lnTo>
                  <a:pt x="224714" y="162453"/>
                </a:lnTo>
                <a:lnTo>
                  <a:pt x="224104" y="170607"/>
                </a:lnTo>
                <a:lnTo>
                  <a:pt x="222745" y="178900"/>
                </a:lnTo>
                <a:lnTo>
                  <a:pt x="220887" y="187286"/>
                </a:lnTo>
                <a:lnTo>
                  <a:pt x="218695" y="195735"/>
                </a:lnTo>
                <a:lnTo>
                  <a:pt x="217234" y="202319"/>
                </a:lnTo>
                <a:lnTo>
                  <a:pt x="216260" y="207662"/>
                </a:lnTo>
                <a:lnTo>
                  <a:pt x="215610" y="212176"/>
                </a:lnTo>
                <a:lnTo>
                  <a:pt x="216130" y="216138"/>
                </a:lnTo>
                <a:lnTo>
                  <a:pt x="217430" y="219731"/>
                </a:lnTo>
                <a:lnTo>
                  <a:pt x="222884" y="22977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0"/>
          <p:cNvSpPr/>
          <p:nvPr/>
        </p:nvSpPr>
        <p:spPr>
          <a:xfrm>
            <a:off x="6984837" y="4946625"/>
            <a:ext cx="129249" cy="170644"/>
          </a:xfrm>
          <a:custGeom>
            <a:avLst/>
            <a:gdLst/>
            <a:ahLst/>
            <a:cxnLst/>
            <a:rect l="0" t="0" r="0" b="0"/>
            <a:pathLst>
              <a:path w="129249" h="170644">
                <a:moveTo>
                  <a:pt x="38897" y="16852"/>
                </a:moveTo>
                <a:lnTo>
                  <a:pt x="26966" y="28784"/>
                </a:lnTo>
                <a:lnTo>
                  <a:pt x="24276" y="32426"/>
                </a:lnTo>
                <a:lnTo>
                  <a:pt x="21529" y="36760"/>
                </a:lnTo>
                <a:lnTo>
                  <a:pt x="18746" y="41554"/>
                </a:lnTo>
                <a:lnTo>
                  <a:pt x="15938" y="45703"/>
                </a:lnTo>
                <a:lnTo>
                  <a:pt x="13114" y="49421"/>
                </a:lnTo>
                <a:lnTo>
                  <a:pt x="10279" y="52852"/>
                </a:lnTo>
                <a:lnTo>
                  <a:pt x="8388" y="56092"/>
                </a:lnTo>
                <a:lnTo>
                  <a:pt x="7128" y="59205"/>
                </a:lnTo>
                <a:lnTo>
                  <a:pt x="6288" y="62232"/>
                </a:lnTo>
                <a:lnTo>
                  <a:pt x="2814" y="73216"/>
                </a:lnTo>
                <a:lnTo>
                  <a:pt x="555" y="80146"/>
                </a:lnTo>
                <a:lnTo>
                  <a:pt x="0" y="89528"/>
                </a:lnTo>
                <a:lnTo>
                  <a:pt x="584" y="100545"/>
                </a:lnTo>
                <a:lnTo>
                  <a:pt x="2819" y="121676"/>
                </a:lnTo>
                <a:lnTo>
                  <a:pt x="3416" y="128645"/>
                </a:lnTo>
                <a:lnTo>
                  <a:pt x="3813" y="134244"/>
                </a:lnTo>
                <a:lnTo>
                  <a:pt x="5030" y="138928"/>
                </a:lnTo>
                <a:lnTo>
                  <a:pt x="6794" y="143003"/>
                </a:lnTo>
                <a:lnTo>
                  <a:pt x="8923" y="146673"/>
                </a:lnTo>
                <a:lnTo>
                  <a:pt x="11294" y="150072"/>
                </a:lnTo>
                <a:lnTo>
                  <a:pt x="13828" y="153291"/>
                </a:lnTo>
                <a:lnTo>
                  <a:pt x="16470" y="156389"/>
                </a:lnTo>
                <a:lnTo>
                  <a:pt x="19183" y="159407"/>
                </a:lnTo>
                <a:lnTo>
                  <a:pt x="24739" y="165300"/>
                </a:lnTo>
                <a:lnTo>
                  <a:pt x="28506" y="167252"/>
                </a:lnTo>
                <a:lnTo>
                  <a:pt x="32923" y="168553"/>
                </a:lnTo>
                <a:lnTo>
                  <a:pt x="37772" y="169422"/>
                </a:lnTo>
                <a:lnTo>
                  <a:pt x="41957" y="170000"/>
                </a:lnTo>
                <a:lnTo>
                  <a:pt x="45699" y="170386"/>
                </a:lnTo>
                <a:lnTo>
                  <a:pt x="49147" y="170643"/>
                </a:lnTo>
                <a:lnTo>
                  <a:pt x="52398" y="169861"/>
                </a:lnTo>
                <a:lnTo>
                  <a:pt x="55518" y="168389"/>
                </a:lnTo>
                <a:lnTo>
                  <a:pt x="58550" y="166454"/>
                </a:lnTo>
                <a:lnTo>
                  <a:pt x="61525" y="165164"/>
                </a:lnTo>
                <a:lnTo>
                  <a:pt x="64459" y="164304"/>
                </a:lnTo>
                <a:lnTo>
                  <a:pt x="67369" y="163731"/>
                </a:lnTo>
                <a:lnTo>
                  <a:pt x="69309" y="162397"/>
                </a:lnTo>
                <a:lnTo>
                  <a:pt x="70602" y="160555"/>
                </a:lnTo>
                <a:lnTo>
                  <a:pt x="71464" y="158373"/>
                </a:lnTo>
                <a:lnTo>
                  <a:pt x="73943" y="155967"/>
                </a:lnTo>
                <a:lnTo>
                  <a:pt x="77501" y="153410"/>
                </a:lnTo>
                <a:lnTo>
                  <a:pt x="81779" y="150753"/>
                </a:lnTo>
                <a:lnTo>
                  <a:pt x="85583" y="148029"/>
                </a:lnTo>
                <a:lnTo>
                  <a:pt x="89071" y="145261"/>
                </a:lnTo>
                <a:lnTo>
                  <a:pt x="92349" y="142463"/>
                </a:lnTo>
                <a:lnTo>
                  <a:pt x="95487" y="139645"/>
                </a:lnTo>
                <a:lnTo>
                  <a:pt x="101513" y="133975"/>
                </a:lnTo>
                <a:lnTo>
                  <a:pt x="103501" y="131129"/>
                </a:lnTo>
                <a:lnTo>
                  <a:pt x="104827" y="128279"/>
                </a:lnTo>
                <a:lnTo>
                  <a:pt x="105710" y="125427"/>
                </a:lnTo>
                <a:lnTo>
                  <a:pt x="107252" y="121620"/>
                </a:lnTo>
                <a:lnTo>
                  <a:pt x="109233" y="117178"/>
                </a:lnTo>
                <a:lnTo>
                  <a:pt x="111505" y="112311"/>
                </a:lnTo>
                <a:lnTo>
                  <a:pt x="113973" y="108114"/>
                </a:lnTo>
                <a:lnTo>
                  <a:pt x="116570" y="104363"/>
                </a:lnTo>
                <a:lnTo>
                  <a:pt x="119254" y="100910"/>
                </a:lnTo>
                <a:lnTo>
                  <a:pt x="121043" y="96703"/>
                </a:lnTo>
                <a:lnTo>
                  <a:pt x="122236" y="91994"/>
                </a:lnTo>
                <a:lnTo>
                  <a:pt x="123032" y="86949"/>
                </a:lnTo>
                <a:lnTo>
                  <a:pt x="124515" y="79776"/>
                </a:lnTo>
                <a:lnTo>
                  <a:pt x="128702" y="61646"/>
                </a:lnTo>
                <a:lnTo>
                  <a:pt x="129248" y="54335"/>
                </a:lnTo>
                <a:lnTo>
                  <a:pt x="128658" y="48508"/>
                </a:lnTo>
                <a:lnTo>
                  <a:pt x="127314" y="43671"/>
                </a:lnTo>
                <a:lnTo>
                  <a:pt x="125464" y="38541"/>
                </a:lnTo>
                <a:lnTo>
                  <a:pt x="123278" y="33216"/>
                </a:lnTo>
                <a:lnTo>
                  <a:pt x="120869" y="27762"/>
                </a:lnTo>
                <a:lnTo>
                  <a:pt x="117358" y="22220"/>
                </a:lnTo>
                <a:lnTo>
                  <a:pt x="113112" y="16621"/>
                </a:lnTo>
                <a:lnTo>
                  <a:pt x="108376" y="10983"/>
                </a:lnTo>
                <a:lnTo>
                  <a:pt x="104266" y="7224"/>
                </a:lnTo>
                <a:lnTo>
                  <a:pt x="100575" y="4718"/>
                </a:lnTo>
                <a:lnTo>
                  <a:pt x="97160" y="3048"/>
                </a:lnTo>
                <a:lnTo>
                  <a:pt x="92979" y="1934"/>
                </a:lnTo>
                <a:lnTo>
                  <a:pt x="88287" y="1192"/>
                </a:lnTo>
                <a:lnTo>
                  <a:pt x="83254" y="697"/>
                </a:lnTo>
                <a:lnTo>
                  <a:pt x="76088" y="368"/>
                </a:lnTo>
                <a:lnTo>
                  <a:pt x="57967" y="0"/>
                </a:lnTo>
                <a:lnTo>
                  <a:pt x="48753" y="855"/>
                </a:lnTo>
                <a:lnTo>
                  <a:pt x="39753" y="2377"/>
                </a:lnTo>
                <a:lnTo>
                  <a:pt x="13180" y="827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1"/>
          <p:cNvSpPr/>
          <p:nvPr/>
        </p:nvSpPr>
        <p:spPr>
          <a:xfrm>
            <a:off x="4684633" y="3763723"/>
            <a:ext cx="153115" cy="110271"/>
          </a:xfrm>
          <a:custGeom>
            <a:avLst/>
            <a:gdLst/>
            <a:ahLst/>
            <a:cxnLst/>
            <a:rect l="0" t="0" r="0" b="0"/>
            <a:pathLst>
              <a:path w="153115" h="110271">
                <a:moveTo>
                  <a:pt x="7382" y="51039"/>
                </a:moveTo>
                <a:lnTo>
                  <a:pt x="7382" y="46489"/>
                </a:lnTo>
                <a:lnTo>
                  <a:pt x="6429" y="44195"/>
                </a:lnTo>
                <a:lnTo>
                  <a:pt x="4842" y="41714"/>
                </a:lnTo>
                <a:lnTo>
                  <a:pt x="0" y="35439"/>
                </a:lnTo>
                <a:lnTo>
                  <a:pt x="556" y="33971"/>
                </a:lnTo>
                <a:lnTo>
                  <a:pt x="1879" y="32041"/>
                </a:lnTo>
                <a:lnTo>
                  <a:pt x="3713" y="29801"/>
                </a:lnTo>
                <a:lnTo>
                  <a:pt x="4936" y="27355"/>
                </a:lnTo>
                <a:lnTo>
                  <a:pt x="5751" y="24772"/>
                </a:lnTo>
                <a:lnTo>
                  <a:pt x="6294" y="22098"/>
                </a:lnTo>
                <a:lnTo>
                  <a:pt x="7609" y="19363"/>
                </a:lnTo>
                <a:lnTo>
                  <a:pt x="9438" y="16586"/>
                </a:lnTo>
                <a:lnTo>
                  <a:pt x="14667" y="9838"/>
                </a:lnTo>
                <a:lnTo>
                  <a:pt x="17001" y="8332"/>
                </a:lnTo>
                <a:lnTo>
                  <a:pt x="20462" y="6375"/>
                </a:lnTo>
                <a:lnTo>
                  <a:pt x="24674" y="4118"/>
                </a:lnTo>
                <a:lnTo>
                  <a:pt x="28435" y="2613"/>
                </a:lnTo>
                <a:lnTo>
                  <a:pt x="31895" y="1610"/>
                </a:lnTo>
                <a:lnTo>
                  <a:pt x="35154" y="941"/>
                </a:lnTo>
                <a:lnTo>
                  <a:pt x="38279" y="496"/>
                </a:lnTo>
                <a:lnTo>
                  <a:pt x="41314" y="198"/>
                </a:lnTo>
                <a:lnTo>
                  <a:pt x="44291" y="0"/>
                </a:lnTo>
                <a:lnTo>
                  <a:pt x="47228" y="821"/>
                </a:lnTo>
                <a:lnTo>
                  <a:pt x="50138" y="2320"/>
                </a:lnTo>
                <a:lnTo>
                  <a:pt x="53031" y="4272"/>
                </a:lnTo>
                <a:lnTo>
                  <a:pt x="55912" y="5574"/>
                </a:lnTo>
                <a:lnTo>
                  <a:pt x="58785" y="6441"/>
                </a:lnTo>
                <a:lnTo>
                  <a:pt x="61654" y="7020"/>
                </a:lnTo>
                <a:lnTo>
                  <a:pt x="63565" y="8358"/>
                </a:lnTo>
                <a:lnTo>
                  <a:pt x="64840" y="10202"/>
                </a:lnTo>
                <a:lnTo>
                  <a:pt x="65690" y="12385"/>
                </a:lnTo>
                <a:lnTo>
                  <a:pt x="67209" y="14792"/>
                </a:lnTo>
                <a:lnTo>
                  <a:pt x="69174" y="17350"/>
                </a:lnTo>
                <a:lnTo>
                  <a:pt x="71436" y="20007"/>
                </a:lnTo>
                <a:lnTo>
                  <a:pt x="71992" y="25588"/>
                </a:lnTo>
                <a:lnTo>
                  <a:pt x="71410" y="33120"/>
                </a:lnTo>
                <a:lnTo>
                  <a:pt x="70070" y="41950"/>
                </a:lnTo>
                <a:lnTo>
                  <a:pt x="69176" y="50695"/>
                </a:lnTo>
                <a:lnTo>
                  <a:pt x="68580" y="59382"/>
                </a:lnTo>
                <a:lnTo>
                  <a:pt x="68183" y="68031"/>
                </a:lnTo>
                <a:lnTo>
                  <a:pt x="66966" y="74750"/>
                </a:lnTo>
                <a:lnTo>
                  <a:pt x="65202" y="80181"/>
                </a:lnTo>
                <a:lnTo>
                  <a:pt x="60078" y="91191"/>
                </a:lnTo>
                <a:lnTo>
                  <a:pt x="60610" y="94000"/>
                </a:lnTo>
                <a:lnTo>
                  <a:pt x="61917" y="97777"/>
                </a:lnTo>
                <a:lnTo>
                  <a:pt x="66308" y="108425"/>
                </a:lnTo>
                <a:lnTo>
                  <a:pt x="67621" y="109299"/>
                </a:lnTo>
                <a:lnTo>
                  <a:pt x="71620" y="110270"/>
                </a:lnTo>
                <a:lnTo>
                  <a:pt x="74019" y="109576"/>
                </a:lnTo>
                <a:lnTo>
                  <a:pt x="76572" y="108161"/>
                </a:lnTo>
                <a:lnTo>
                  <a:pt x="79226" y="106265"/>
                </a:lnTo>
                <a:lnTo>
                  <a:pt x="81948" y="104049"/>
                </a:lnTo>
                <a:lnTo>
                  <a:pt x="84715" y="101619"/>
                </a:lnTo>
                <a:lnTo>
                  <a:pt x="87512" y="99047"/>
                </a:lnTo>
                <a:lnTo>
                  <a:pt x="90329" y="97332"/>
                </a:lnTo>
                <a:lnTo>
                  <a:pt x="93161" y="96188"/>
                </a:lnTo>
                <a:lnTo>
                  <a:pt x="96000" y="95426"/>
                </a:lnTo>
                <a:lnTo>
                  <a:pt x="97893" y="93965"/>
                </a:lnTo>
                <a:lnTo>
                  <a:pt x="99155" y="92039"/>
                </a:lnTo>
                <a:lnTo>
                  <a:pt x="99996" y="89803"/>
                </a:lnTo>
                <a:lnTo>
                  <a:pt x="102462" y="87359"/>
                </a:lnTo>
                <a:lnTo>
                  <a:pt x="106011" y="84777"/>
                </a:lnTo>
                <a:lnTo>
                  <a:pt x="110282" y="82104"/>
                </a:lnTo>
                <a:lnTo>
                  <a:pt x="115034" y="78416"/>
                </a:lnTo>
                <a:lnTo>
                  <a:pt x="120107" y="74053"/>
                </a:lnTo>
                <a:lnTo>
                  <a:pt x="129872" y="65077"/>
                </a:lnTo>
                <a:lnTo>
                  <a:pt x="137387" y="57913"/>
                </a:lnTo>
                <a:lnTo>
                  <a:pt x="140724" y="55622"/>
                </a:lnTo>
                <a:lnTo>
                  <a:pt x="143902" y="54094"/>
                </a:lnTo>
                <a:lnTo>
                  <a:pt x="153114" y="5103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22"/>
          <p:cNvSpPr/>
          <p:nvPr/>
        </p:nvSpPr>
        <p:spPr>
          <a:xfrm>
            <a:off x="4820602" y="3686200"/>
            <a:ext cx="119868" cy="94204"/>
          </a:xfrm>
          <a:custGeom>
            <a:avLst/>
            <a:gdLst/>
            <a:ahLst/>
            <a:cxnLst/>
            <a:rect l="0" t="0" r="0" b="0"/>
            <a:pathLst>
              <a:path w="119868" h="94204">
                <a:moveTo>
                  <a:pt x="25718" y="25692"/>
                </a:moveTo>
                <a:lnTo>
                  <a:pt x="21167" y="34794"/>
                </a:lnTo>
                <a:lnTo>
                  <a:pt x="19826" y="39380"/>
                </a:lnTo>
                <a:lnTo>
                  <a:pt x="18932" y="44342"/>
                </a:lnTo>
                <a:lnTo>
                  <a:pt x="18336" y="49556"/>
                </a:lnTo>
                <a:lnTo>
                  <a:pt x="18892" y="54936"/>
                </a:lnTo>
                <a:lnTo>
                  <a:pt x="20215" y="60428"/>
                </a:lnTo>
                <a:lnTo>
                  <a:pt x="24630" y="73829"/>
                </a:lnTo>
                <a:lnTo>
                  <a:pt x="25945" y="76833"/>
                </a:lnTo>
                <a:lnTo>
                  <a:pt x="29946" y="85251"/>
                </a:lnTo>
                <a:lnTo>
                  <a:pt x="33300" y="88258"/>
                </a:lnTo>
                <a:lnTo>
                  <a:pt x="37440" y="90263"/>
                </a:lnTo>
                <a:lnTo>
                  <a:pt x="42105" y="91600"/>
                </a:lnTo>
                <a:lnTo>
                  <a:pt x="46167" y="92490"/>
                </a:lnTo>
                <a:lnTo>
                  <a:pt x="49828" y="93084"/>
                </a:lnTo>
                <a:lnTo>
                  <a:pt x="53221" y="93480"/>
                </a:lnTo>
                <a:lnTo>
                  <a:pt x="56436" y="93744"/>
                </a:lnTo>
                <a:lnTo>
                  <a:pt x="59531" y="93920"/>
                </a:lnTo>
                <a:lnTo>
                  <a:pt x="65511" y="94116"/>
                </a:lnTo>
                <a:lnTo>
                  <a:pt x="71343" y="94203"/>
                </a:lnTo>
                <a:lnTo>
                  <a:pt x="74232" y="93273"/>
                </a:lnTo>
                <a:lnTo>
                  <a:pt x="77111" y="91701"/>
                </a:lnTo>
                <a:lnTo>
                  <a:pt x="84023" y="86885"/>
                </a:lnTo>
                <a:lnTo>
                  <a:pt x="85543" y="85537"/>
                </a:lnTo>
                <a:lnTo>
                  <a:pt x="89771" y="81500"/>
                </a:lnTo>
                <a:lnTo>
                  <a:pt x="114331" y="57090"/>
                </a:lnTo>
                <a:lnTo>
                  <a:pt x="116226" y="53291"/>
                </a:lnTo>
                <a:lnTo>
                  <a:pt x="117489" y="48854"/>
                </a:lnTo>
                <a:lnTo>
                  <a:pt x="118331" y="43991"/>
                </a:lnTo>
                <a:lnTo>
                  <a:pt x="118892" y="38844"/>
                </a:lnTo>
                <a:lnTo>
                  <a:pt x="119267" y="33507"/>
                </a:lnTo>
                <a:lnTo>
                  <a:pt x="119517" y="28045"/>
                </a:lnTo>
                <a:lnTo>
                  <a:pt x="119793" y="16895"/>
                </a:lnTo>
                <a:lnTo>
                  <a:pt x="119867" y="11255"/>
                </a:lnTo>
                <a:lnTo>
                  <a:pt x="118964" y="7495"/>
                </a:lnTo>
                <a:lnTo>
                  <a:pt x="117409" y="4988"/>
                </a:lnTo>
                <a:lnTo>
                  <a:pt x="115420" y="3317"/>
                </a:lnTo>
                <a:lnTo>
                  <a:pt x="113142" y="2203"/>
                </a:lnTo>
                <a:lnTo>
                  <a:pt x="110670" y="1460"/>
                </a:lnTo>
                <a:lnTo>
                  <a:pt x="108070" y="965"/>
                </a:lnTo>
                <a:lnTo>
                  <a:pt x="105384" y="635"/>
                </a:lnTo>
                <a:lnTo>
                  <a:pt x="102641" y="415"/>
                </a:lnTo>
                <a:lnTo>
                  <a:pt x="99860" y="268"/>
                </a:lnTo>
                <a:lnTo>
                  <a:pt x="94230" y="105"/>
                </a:lnTo>
                <a:lnTo>
                  <a:pt x="78304" y="0"/>
                </a:lnTo>
                <a:lnTo>
                  <a:pt x="73157" y="944"/>
                </a:lnTo>
                <a:lnTo>
                  <a:pt x="67822" y="2526"/>
                </a:lnTo>
                <a:lnTo>
                  <a:pt x="62360" y="4533"/>
                </a:lnTo>
                <a:lnTo>
                  <a:pt x="57766" y="6824"/>
                </a:lnTo>
                <a:lnTo>
                  <a:pt x="53750" y="9303"/>
                </a:lnTo>
                <a:lnTo>
                  <a:pt x="50121" y="11909"/>
                </a:lnTo>
                <a:lnTo>
                  <a:pt x="46749" y="14598"/>
                </a:lnTo>
                <a:lnTo>
                  <a:pt x="43548" y="17344"/>
                </a:lnTo>
                <a:lnTo>
                  <a:pt x="40462" y="20126"/>
                </a:lnTo>
                <a:lnTo>
                  <a:pt x="36500" y="21982"/>
                </a:lnTo>
                <a:lnTo>
                  <a:pt x="31953" y="23218"/>
                </a:lnTo>
                <a:lnTo>
                  <a:pt x="0" y="4283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23"/>
          <p:cNvSpPr/>
          <p:nvPr/>
        </p:nvSpPr>
        <p:spPr>
          <a:xfrm>
            <a:off x="5232082" y="3687428"/>
            <a:ext cx="145734" cy="113849"/>
          </a:xfrm>
          <a:custGeom>
            <a:avLst/>
            <a:gdLst/>
            <a:ahLst/>
            <a:cxnLst/>
            <a:rect l="0" t="0" r="0" b="0"/>
            <a:pathLst>
              <a:path w="145734" h="113849">
                <a:moveTo>
                  <a:pt x="0" y="24464"/>
                </a:moveTo>
                <a:lnTo>
                  <a:pt x="9102" y="15363"/>
                </a:lnTo>
                <a:lnTo>
                  <a:pt x="12735" y="12681"/>
                </a:lnTo>
                <a:lnTo>
                  <a:pt x="16110" y="10894"/>
                </a:lnTo>
                <a:lnTo>
                  <a:pt x="19313" y="9702"/>
                </a:lnTo>
                <a:lnTo>
                  <a:pt x="22400" y="8908"/>
                </a:lnTo>
                <a:lnTo>
                  <a:pt x="25411" y="8378"/>
                </a:lnTo>
                <a:lnTo>
                  <a:pt x="28371" y="8025"/>
                </a:lnTo>
                <a:lnTo>
                  <a:pt x="33201" y="6837"/>
                </a:lnTo>
                <a:lnTo>
                  <a:pt x="39279" y="5093"/>
                </a:lnTo>
                <a:lnTo>
                  <a:pt x="46189" y="2978"/>
                </a:lnTo>
                <a:lnTo>
                  <a:pt x="51747" y="1567"/>
                </a:lnTo>
                <a:lnTo>
                  <a:pt x="56406" y="627"/>
                </a:lnTo>
                <a:lnTo>
                  <a:pt x="60464" y="0"/>
                </a:lnTo>
                <a:lnTo>
                  <a:pt x="63169" y="535"/>
                </a:lnTo>
                <a:lnTo>
                  <a:pt x="64973" y="1844"/>
                </a:lnTo>
                <a:lnTo>
                  <a:pt x="66175" y="3669"/>
                </a:lnTo>
                <a:lnTo>
                  <a:pt x="67929" y="4886"/>
                </a:lnTo>
                <a:lnTo>
                  <a:pt x="72419" y="6238"/>
                </a:lnTo>
                <a:lnTo>
                  <a:pt x="74949" y="7551"/>
                </a:lnTo>
                <a:lnTo>
                  <a:pt x="77588" y="9378"/>
                </a:lnTo>
                <a:lnTo>
                  <a:pt x="84118" y="14605"/>
                </a:lnTo>
                <a:lnTo>
                  <a:pt x="84653" y="15986"/>
                </a:lnTo>
                <a:lnTo>
                  <a:pt x="85011" y="17860"/>
                </a:lnTo>
                <a:lnTo>
                  <a:pt x="85249" y="20061"/>
                </a:lnTo>
                <a:lnTo>
                  <a:pt x="85407" y="22481"/>
                </a:lnTo>
                <a:lnTo>
                  <a:pt x="85513" y="25047"/>
                </a:lnTo>
                <a:lnTo>
                  <a:pt x="85584" y="27710"/>
                </a:lnTo>
                <a:lnTo>
                  <a:pt x="83726" y="32343"/>
                </a:lnTo>
                <a:lnTo>
                  <a:pt x="80582" y="38289"/>
                </a:lnTo>
                <a:lnTo>
                  <a:pt x="76582" y="45111"/>
                </a:lnTo>
                <a:lnTo>
                  <a:pt x="72962" y="50611"/>
                </a:lnTo>
                <a:lnTo>
                  <a:pt x="69597" y="55231"/>
                </a:lnTo>
                <a:lnTo>
                  <a:pt x="66400" y="59263"/>
                </a:lnTo>
                <a:lnTo>
                  <a:pt x="62364" y="64808"/>
                </a:lnTo>
                <a:lnTo>
                  <a:pt x="52800" y="78590"/>
                </a:lnTo>
                <a:lnTo>
                  <a:pt x="48535" y="84360"/>
                </a:lnTo>
                <a:lnTo>
                  <a:pt x="44739" y="89160"/>
                </a:lnTo>
                <a:lnTo>
                  <a:pt x="41256" y="93312"/>
                </a:lnTo>
                <a:lnTo>
                  <a:pt x="37981" y="97033"/>
                </a:lnTo>
                <a:lnTo>
                  <a:pt x="31803" y="103707"/>
                </a:lnTo>
                <a:lnTo>
                  <a:pt x="29775" y="106820"/>
                </a:lnTo>
                <a:lnTo>
                  <a:pt x="28422" y="109848"/>
                </a:lnTo>
                <a:lnTo>
                  <a:pt x="27521" y="112819"/>
                </a:lnTo>
                <a:lnTo>
                  <a:pt x="28825" y="113848"/>
                </a:lnTo>
                <a:lnTo>
                  <a:pt x="31599" y="113581"/>
                </a:lnTo>
                <a:lnTo>
                  <a:pt x="35354" y="112450"/>
                </a:lnTo>
                <a:lnTo>
                  <a:pt x="38809" y="111697"/>
                </a:lnTo>
                <a:lnTo>
                  <a:pt x="42065" y="111194"/>
                </a:lnTo>
                <a:lnTo>
                  <a:pt x="45189" y="110859"/>
                </a:lnTo>
                <a:lnTo>
                  <a:pt x="48223" y="110636"/>
                </a:lnTo>
                <a:lnTo>
                  <a:pt x="51199" y="110487"/>
                </a:lnTo>
                <a:lnTo>
                  <a:pt x="54135" y="110388"/>
                </a:lnTo>
                <a:lnTo>
                  <a:pt x="60855" y="108417"/>
                </a:lnTo>
                <a:lnTo>
                  <a:pt x="70097" y="105197"/>
                </a:lnTo>
                <a:lnTo>
                  <a:pt x="91162" y="97493"/>
                </a:lnTo>
                <a:lnTo>
                  <a:pt x="110049" y="90894"/>
                </a:lnTo>
                <a:lnTo>
                  <a:pt x="117181" y="88753"/>
                </a:lnTo>
                <a:lnTo>
                  <a:pt x="122889" y="87326"/>
                </a:lnTo>
                <a:lnTo>
                  <a:pt x="145733" y="844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24"/>
          <p:cNvSpPr/>
          <p:nvPr/>
        </p:nvSpPr>
        <p:spPr>
          <a:xfrm>
            <a:off x="5369242" y="3655713"/>
            <a:ext cx="145566" cy="95300"/>
          </a:xfrm>
          <a:custGeom>
            <a:avLst/>
            <a:gdLst/>
            <a:ahLst/>
            <a:cxnLst/>
            <a:rect l="0" t="0" r="0" b="0"/>
            <a:pathLst>
              <a:path w="145566" h="95300">
                <a:moveTo>
                  <a:pt x="17145" y="4744"/>
                </a:moveTo>
                <a:lnTo>
                  <a:pt x="31907" y="4744"/>
                </a:lnTo>
                <a:lnTo>
                  <a:pt x="35771" y="7284"/>
                </a:lnTo>
                <a:lnTo>
                  <a:pt x="41462" y="12125"/>
                </a:lnTo>
                <a:lnTo>
                  <a:pt x="41928" y="13475"/>
                </a:lnTo>
                <a:lnTo>
                  <a:pt x="42240" y="15327"/>
                </a:lnTo>
                <a:lnTo>
                  <a:pt x="42448" y="17514"/>
                </a:lnTo>
                <a:lnTo>
                  <a:pt x="42586" y="19925"/>
                </a:lnTo>
                <a:lnTo>
                  <a:pt x="42740" y="25144"/>
                </a:lnTo>
                <a:lnTo>
                  <a:pt x="43733" y="32632"/>
                </a:lnTo>
                <a:lnTo>
                  <a:pt x="50233" y="74280"/>
                </a:lnTo>
                <a:lnTo>
                  <a:pt x="51586" y="77771"/>
                </a:lnTo>
                <a:lnTo>
                  <a:pt x="53440" y="81051"/>
                </a:lnTo>
                <a:lnTo>
                  <a:pt x="58710" y="88609"/>
                </a:lnTo>
                <a:lnTo>
                  <a:pt x="60095" y="89229"/>
                </a:lnTo>
                <a:lnTo>
                  <a:pt x="64174" y="89918"/>
                </a:lnTo>
                <a:lnTo>
                  <a:pt x="66595" y="91054"/>
                </a:lnTo>
                <a:lnTo>
                  <a:pt x="69162" y="92764"/>
                </a:lnTo>
                <a:lnTo>
                  <a:pt x="71825" y="94856"/>
                </a:lnTo>
                <a:lnTo>
                  <a:pt x="75506" y="95299"/>
                </a:lnTo>
                <a:lnTo>
                  <a:pt x="79865" y="94642"/>
                </a:lnTo>
                <a:lnTo>
                  <a:pt x="84676" y="93251"/>
                </a:lnTo>
                <a:lnTo>
                  <a:pt x="88836" y="92324"/>
                </a:lnTo>
                <a:lnTo>
                  <a:pt x="92561" y="91705"/>
                </a:lnTo>
                <a:lnTo>
                  <a:pt x="95998" y="91293"/>
                </a:lnTo>
                <a:lnTo>
                  <a:pt x="101146" y="89114"/>
                </a:lnTo>
                <a:lnTo>
                  <a:pt x="107436" y="85755"/>
                </a:lnTo>
                <a:lnTo>
                  <a:pt x="114487" y="81611"/>
                </a:lnTo>
                <a:lnTo>
                  <a:pt x="120139" y="76944"/>
                </a:lnTo>
                <a:lnTo>
                  <a:pt x="124861" y="71928"/>
                </a:lnTo>
                <a:lnTo>
                  <a:pt x="128960" y="66678"/>
                </a:lnTo>
                <a:lnTo>
                  <a:pt x="132646" y="63178"/>
                </a:lnTo>
                <a:lnTo>
                  <a:pt x="136056" y="60845"/>
                </a:lnTo>
                <a:lnTo>
                  <a:pt x="139282" y="59290"/>
                </a:lnTo>
                <a:lnTo>
                  <a:pt x="141432" y="56348"/>
                </a:lnTo>
                <a:lnTo>
                  <a:pt x="142865" y="52482"/>
                </a:lnTo>
                <a:lnTo>
                  <a:pt x="143821" y="47999"/>
                </a:lnTo>
                <a:lnTo>
                  <a:pt x="144459" y="43106"/>
                </a:lnTo>
                <a:lnTo>
                  <a:pt x="144883" y="37939"/>
                </a:lnTo>
                <a:lnTo>
                  <a:pt x="145166" y="32589"/>
                </a:lnTo>
                <a:lnTo>
                  <a:pt x="145481" y="21564"/>
                </a:lnTo>
                <a:lnTo>
                  <a:pt x="145565" y="15958"/>
                </a:lnTo>
                <a:lnTo>
                  <a:pt x="143716" y="12220"/>
                </a:lnTo>
                <a:lnTo>
                  <a:pt x="140578" y="9728"/>
                </a:lnTo>
                <a:lnTo>
                  <a:pt x="136581" y="8067"/>
                </a:lnTo>
                <a:lnTo>
                  <a:pt x="132964" y="6959"/>
                </a:lnTo>
                <a:lnTo>
                  <a:pt x="129601" y="6221"/>
                </a:lnTo>
                <a:lnTo>
                  <a:pt x="126405" y="5729"/>
                </a:lnTo>
                <a:lnTo>
                  <a:pt x="122370" y="4448"/>
                </a:lnTo>
                <a:lnTo>
                  <a:pt x="117775" y="2642"/>
                </a:lnTo>
                <a:lnTo>
                  <a:pt x="112807" y="485"/>
                </a:lnTo>
                <a:lnTo>
                  <a:pt x="101874" y="0"/>
                </a:lnTo>
                <a:lnTo>
                  <a:pt x="86967" y="629"/>
                </a:lnTo>
                <a:lnTo>
                  <a:pt x="55797" y="2915"/>
                </a:lnTo>
                <a:lnTo>
                  <a:pt x="44818" y="3525"/>
                </a:lnTo>
                <a:lnTo>
                  <a:pt x="0" y="474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25"/>
          <p:cNvSpPr/>
          <p:nvPr/>
        </p:nvSpPr>
        <p:spPr>
          <a:xfrm>
            <a:off x="6757987" y="2666047"/>
            <a:ext cx="1414464" cy="93191"/>
          </a:xfrm>
          <a:custGeom>
            <a:avLst/>
            <a:gdLst/>
            <a:ahLst/>
            <a:cxnLst/>
            <a:rect l="0" t="0" r="0" b="0"/>
            <a:pathLst>
              <a:path w="1414464" h="93191">
                <a:moveTo>
                  <a:pt x="0" y="0"/>
                </a:moveTo>
                <a:lnTo>
                  <a:pt x="13653" y="0"/>
                </a:lnTo>
                <a:lnTo>
                  <a:pt x="25436" y="2540"/>
                </a:lnTo>
                <a:lnTo>
                  <a:pt x="31245" y="4551"/>
                </a:lnTo>
                <a:lnTo>
                  <a:pt x="57624" y="7381"/>
                </a:lnTo>
                <a:lnTo>
                  <a:pt x="93827" y="8337"/>
                </a:lnTo>
                <a:lnTo>
                  <a:pt x="136115" y="11066"/>
                </a:lnTo>
                <a:lnTo>
                  <a:pt x="150750" y="13092"/>
                </a:lnTo>
                <a:lnTo>
                  <a:pt x="185002" y="15944"/>
                </a:lnTo>
                <a:lnTo>
                  <a:pt x="213247" y="16789"/>
                </a:lnTo>
                <a:lnTo>
                  <a:pt x="303426" y="17040"/>
                </a:lnTo>
                <a:lnTo>
                  <a:pt x="336586" y="18027"/>
                </a:lnTo>
                <a:lnTo>
                  <a:pt x="367267" y="19638"/>
                </a:lnTo>
                <a:lnTo>
                  <a:pt x="419452" y="23016"/>
                </a:lnTo>
                <a:lnTo>
                  <a:pt x="455346" y="24517"/>
                </a:lnTo>
                <a:lnTo>
                  <a:pt x="496974" y="25362"/>
                </a:lnTo>
                <a:lnTo>
                  <a:pt x="537988" y="25612"/>
                </a:lnTo>
                <a:lnTo>
                  <a:pt x="576291" y="28211"/>
                </a:lnTo>
                <a:lnTo>
                  <a:pt x="598507" y="30237"/>
                </a:lnTo>
                <a:lnTo>
                  <a:pt x="635891" y="32489"/>
                </a:lnTo>
                <a:lnTo>
                  <a:pt x="667428" y="33489"/>
                </a:lnTo>
                <a:lnTo>
                  <a:pt x="694145" y="33934"/>
                </a:lnTo>
                <a:lnTo>
                  <a:pt x="846729" y="41640"/>
                </a:lnTo>
                <a:lnTo>
                  <a:pt x="894984" y="42500"/>
                </a:lnTo>
                <a:lnTo>
                  <a:pt x="924821" y="45242"/>
                </a:lnTo>
                <a:lnTo>
                  <a:pt x="939445" y="47306"/>
                </a:lnTo>
                <a:lnTo>
                  <a:pt x="968244" y="49635"/>
                </a:lnTo>
                <a:lnTo>
                  <a:pt x="1051044" y="54762"/>
                </a:lnTo>
                <a:lnTo>
                  <a:pt x="1084553" y="57463"/>
                </a:lnTo>
                <a:lnTo>
                  <a:pt x="1110703" y="60216"/>
                </a:lnTo>
                <a:lnTo>
                  <a:pt x="1131946" y="63004"/>
                </a:lnTo>
                <a:lnTo>
                  <a:pt x="1149918" y="64863"/>
                </a:lnTo>
                <a:lnTo>
                  <a:pt x="1197226" y="68431"/>
                </a:lnTo>
                <a:lnTo>
                  <a:pt x="1236632" y="72641"/>
                </a:lnTo>
                <a:lnTo>
                  <a:pt x="1253999" y="75098"/>
                </a:lnTo>
                <a:lnTo>
                  <a:pt x="1269387" y="77688"/>
                </a:lnTo>
                <a:lnTo>
                  <a:pt x="1314327" y="85884"/>
                </a:lnTo>
                <a:lnTo>
                  <a:pt x="1330561" y="88688"/>
                </a:lnTo>
                <a:lnTo>
                  <a:pt x="1343289" y="90558"/>
                </a:lnTo>
                <a:lnTo>
                  <a:pt x="1372207" y="93190"/>
                </a:lnTo>
                <a:lnTo>
                  <a:pt x="1400249" y="93017"/>
                </a:lnTo>
                <a:lnTo>
                  <a:pt x="1404987" y="91539"/>
                </a:lnTo>
                <a:lnTo>
                  <a:pt x="1414463" y="857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26"/>
          <p:cNvSpPr/>
          <p:nvPr/>
        </p:nvSpPr>
        <p:spPr>
          <a:xfrm>
            <a:off x="887016" y="3112170"/>
            <a:ext cx="1456135" cy="42501"/>
          </a:xfrm>
          <a:custGeom>
            <a:avLst/>
            <a:gdLst/>
            <a:ahLst/>
            <a:cxnLst/>
            <a:rect l="0" t="0" r="0" b="0"/>
            <a:pathLst>
              <a:path w="1456135" h="42501">
                <a:moveTo>
                  <a:pt x="7381" y="8219"/>
                </a:moveTo>
                <a:lnTo>
                  <a:pt x="0" y="8219"/>
                </a:lnTo>
                <a:lnTo>
                  <a:pt x="229563" y="8219"/>
                </a:lnTo>
                <a:lnTo>
                  <a:pt x="244085" y="7267"/>
                </a:lnTo>
                <a:lnTo>
                  <a:pt x="259481" y="5680"/>
                </a:lnTo>
                <a:lnTo>
                  <a:pt x="275460" y="3669"/>
                </a:lnTo>
                <a:lnTo>
                  <a:pt x="288970" y="2328"/>
                </a:lnTo>
                <a:lnTo>
                  <a:pt x="300835" y="1434"/>
                </a:lnTo>
                <a:lnTo>
                  <a:pt x="341345" y="177"/>
                </a:lnTo>
                <a:lnTo>
                  <a:pt x="358611" y="0"/>
                </a:lnTo>
                <a:lnTo>
                  <a:pt x="426056" y="2344"/>
                </a:lnTo>
                <a:lnTo>
                  <a:pt x="469378" y="4302"/>
                </a:lnTo>
                <a:lnTo>
                  <a:pt x="503021" y="6561"/>
                </a:lnTo>
                <a:lnTo>
                  <a:pt x="530213" y="9019"/>
                </a:lnTo>
                <a:lnTo>
                  <a:pt x="589318" y="15242"/>
                </a:lnTo>
                <a:lnTo>
                  <a:pt x="685437" y="24358"/>
                </a:lnTo>
                <a:lnTo>
                  <a:pt x="725166" y="27551"/>
                </a:lnTo>
                <a:lnTo>
                  <a:pt x="784549" y="31099"/>
                </a:lnTo>
                <a:lnTo>
                  <a:pt x="827451" y="32676"/>
                </a:lnTo>
                <a:lnTo>
                  <a:pt x="1195295" y="42135"/>
                </a:lnTo>
                <a:lnTo>
                  <a:pt x="1325636" y="42500"/>
                </a:lnTo>
                <a:lnTo>
                  <a:pt x="1337703" y="41551"/>
                </a:lnTo>
                <a:lnTo>
                  <a:pt x="1348605" y="39965"/>
                </a:lnTo>
                <a:lnTo>
                  <a:pt x="1358730" y="37956"/>
                </a:lnTo>
                <a:lnTo>
                  <a:pt x="1369290" y="36616"/>
                </a:lnTo>
                <a:lnTo>
                  <a:pt x="1380141" y="35723"/>
                </a:lnTo>
                <a:lnTo>
                  <a:pt x="1405995" y="34466"/>
                </a:lnTo>
                <a:lnTo>
                  <a:pt x="1456134" y="3393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Converse of the Isosceles Triangle </a:t>
            </a:r>
            <a:r>
              <a:rPr lang="en-US" dirty="0" err="1" smtClean="0"/>
              <a:t>Thereom</a:t>
            </a:r>
            <a:endParaRPr lang="en-US" dirty="0"/>
          </a:p>
        </p:txBody>
      </p:sp>
      <p:sp>
        <p:nvSpPr>
          <p:cNvPr id="2" name="Content Placeholder 1"/>
          <p:cNvSpPr>
            <a:spLocks noGrp="1"/>
          </p:cNvSpPr>
          <p:nvPr>
            <p:ph idx="1"/>
          </p:nvPr>
        </p:nvSpPr>
        <p:spPr/>
        <p:txBody>
          <a:bodyPr/>
          <a:lstStyle/>
          <a:p>
            <a:r>
              <a:rPr lang="en-US" dirty="0" smtClean="0"/>
              <a:t>If two angles of a triangle are congruent, then the sides opposite those angles are congruent.</a:t>
            </a:r>
            <a:endParaRPr lang="en-US" dirty="0"/>
          </a:p>
        </p:txBody>
      </p:sp>
      <p:sp>
        <p:nvSpPr>
          <p:cNvPr id="4" name="Isosceles Triangle 3"/>
          <p:cNvSpPr/>
          <p:nvPr/>
        </p:nvSpPr>
        <p:spPr>
          <a:xfrm>
            <a:off x="1676400" y="3200400"/>
            <a:ext cx="4191000" cy="23622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MARTPenAnnotation0"/>
          <p:cNvSpPr/>
          <p:nvPr/>
        </p:nvSpPr>
        <p:spPr>
          <a:xfrm>
            <a:off x="2008822" y="5083876"/>
            <a:ext cx="367654" cy="496822"/>
          </a:xfrm>
          <a:custGeom>
            <a:avLst/>
            <a:gdLst/>
            <a:ahLst/>
            <a:cxnLst/>
            <a:rect l="0" t="0" r="0" b="0"/>
            <a:pathLst>
              <a:path w="367654" h="496822">
                <a:moveTo>
                  <a:pt x="0" y="16761"/>
                </a:moveTo>
                <a:lnTo>
                  <a:pt x="4551" y="16761"/>
                </a:lnTo>
                <a:lnTo>
                  <a:pt x="14405" y="14221"/>
                </a:lnTo>
                <a:lnTo>
                  <a:pt x="21033" y="12211"/>
                </a:lnTo>
                <a:lnTo>
                  <a:pt x="30938" y="9976"/>
                </a:lnTo>
                <a:lnTo>
                  <a:pt x="40420" y="8031"/>
                </a:lnTo>
                <a:lnTo>
                  <a:pt x="46949" y="6178"/>
                </a:lnTo>
                <a:lnTo>
                  <a:pt x="54160" y="3991"/>
                </a:lnTo>
                <a:lnTo>
                  <a:pt x="60871" y="2532"/>
                </a:lnTo>
                <a:lnTo>
                  <a:pt x="67251" y="1560"/>
                </a:lnTo>
                <a:lnTo>
                  <a:pt x="73409" y="913"/>
                </a:lnTo>
                <a:lnTo>
                  <a:pt x="82277" y="481"/>
                </a:lnTo>
                <a:lnTo>
                  <a:pt x="104830" y="0"/>
                </a:lnTo>
                <a:lnTo>
                  <a:pt x="114654" y="825"/>
                </a:lnTo>
                <a:lnTo>
                  <a:pt x="123108" y="2327"/>
                </a:lnTo>
                <a:lnTo>
                  <a:pt x="130650" y="4281"/>
                </a:lnTo>
                <a:lnTo>
                  <a:pt x="138535" y="5583"/>
                </a:lnTo>
                <a:lnTo>
                  <a:pt x="146649" y="6452"/>
                </a:lnTo>
                <a:lnTo>
                  <a:pt x="154916" y="7031"/>
                </a:lnTo>
                <a:lnTo>
                  <a:pt x="162333" y="8369"/>
                </a:lnTo>
                <a:lnTo>
                  <a:pt x="169182" y="10214"/>
                </a:lnTo>
                <a:lnTo>
                  <a:pt x="175653" y="12397"/>
                </a:lnTo>
                <a:lnTo>
                  <a:pt x="181872" y="14804"/>
                </a:lnTo>
                <a:lnTo>
                  <a:pt x="187923" y="17361"/>
                </a:lnTo>
                <a:lnTo>
                  <a:pt x="193862" y="20019"/>
                </a:lnTo>
                <a:lnTo>
                  <a:pt x="200679" y="23695"/>
                </a:lnTo>
                <a:lnTo>
                  <a:pt x="208081" y="28051"/>
                </a:lnTo>
                <a:lnTo>
                  <a:pt x="215873" y="32861"/>
                </a:lnTo>
                <a:lnTo>
                  <a:pt x="222973" y="37019"/>
                </a:lnTo>
                <a:lnTo>
                  <a:pt x="235941" y="44179"/>
                </a:lnTo>
                <a:lnTo>
                  <a:pt x="242067" y="48375"/>
                </a:lnTo>
                <a:lnTo>
                  <a:pt x="248055" y="53077"/>
                </a:lnTo>
                <a:lnTo>
                  <a:pt x="253953" y="58117"/>
                </a:lnTo>
                <a:lnTo>
                  <a:pt x="261694" y="65286"/>
                </a:lnTo>
                <a:lnTo>
                  <a:pt x="288888" y="91676"/>
                </a:lnTo>
                <a:lnTo>
                  <a:pt x="303337" y="105936"/>
                </a:lnTo>
                <a:lnTo>
                  <a:pt x="313569" y="118625"/>
                </a:lnTo>
                <a:lnTo>
                  <a:pt x="321291" y="130614"/>
                </a:lnTo>
                <a:lnTo>
                  <a:pt x="327899" y="142292"/>
                </a:lnTo>
                <a:lnTo>
                  <a:pt x="331946" y="150931"/>
                </a:lnTo>
                <a:lnTo>
                  <a:pt x="341524" y="173230"/>
                </a:lnTo>
                <a:lnTo>
                  <a:pt x="346745" y="187749"/>
                </a:lnTo>
                <a:lnTo>
                  <a:pt x="352131" y="204095"/>
                </a:lnTo>
                <a:lnTo>
                  <a:pt x="357627" y="221661"/>
                </a:lnTo>
                <a:lnTo>
                  <a:pt x="361290" y="235276"/>
                </a:lnTo>
                <a:lnTo>
                  <a:pt x="363733" y="246257"/>
                </a:lnTo>
                <a:lnTo>
                  <a:pt x="365361" y="255484"/>
                </a:lnTo>
                <a:lnTo>
                  <a:pt x="366446" y="265445"/>
                </a:lnTo>
                <a:lnTo>
                  <a:pt x="367170" y="275895"/>
                </a:lnTo>
                <a:lnTo>
                  <a:pt x="367653" y="286672"/>
                </a:lnTo>
                <a:lnTo>
                  <a:pt x="367022" y="295762"/>
                </a:lnTo>
                <a:lnTo>
                  <a:pt x="363781" y="310941"/>
                </a:lnTo>
                <a:lnTo>
                  <a:pt x="361583" y="318609"/>
                </a:lnTo>
                <a:lnTo>
                  <a:pt x="356601" y="334748"/>
                </a:lnTo>
                <a:lnTo>
                  <a:pt x="354891" y="343052"/>
                </a:lnTo>
                <a:lnTo>
                  <a:pt x="353752" y="351446"/>
                </a:lnTo>
                <a:lnTo>
                  <a:pt x="351533" y="366488"/>
                </a:lnTo>
                <a:lnTo>
                  <a:pt x="347372" y="376348"/>
                </a:lnTo>
                <a:lnTo>
                  <a:pt x="344929" y="384120"/>
                </a:lnTo>
                <a:lnTo>
                  <a:pt x="342347" y="394065"/>
                </a:lnTo>
                <a:lnTo>
                  <a:pt x="331361" y="439694"/>
                </a:lnTo>
                <a:lnTo>
                  <a:pt x="325707" y="454921"/>
                </a:lnTo>
                <a:lnTo>
                  <a:pt x="320971" y="464864"/>
                </a:lnTo>
                <a:lnTo>
                  <a:pt x="318305" y="475816"/>
                </a:lnTo>
                <a:lnTo>
                  <a:pt x="317681" y="482088"/>
                </a:lnTo>
                <a:lnTo>
                  <a:pt x="316563" y="485094"/>
                </a:lnTo>
                <a:lnTo>
                  <a:pt x="312780" y="490975"/>
                </a:lnTo>
                <a:lnTo>
                  <a:pt x="310437" y="492923"/>
                </a:lnTo>
                <a:lnTo>
                  <a:pt x="307923" y="494223"/>
                </a:lnTo>
                <a:lnTo>
                  <a:pt x="302590" y="495666"/>
                </a:lnTo>
                <a:lnTo>
                  <a:pt x="291465" y="49682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
          <p:cNvSpPr/>
          <p:nvPr/>
        </p:nvSpPr>
        <p:spPr>
          <a:xfrm>
            <a:off x="5014846" y="4869179"/>
            <a:ext cx="337252" cy="653749"/>
          </a:xfrm>
          <a:custGeom>
            <a:avLst/>
            <a:gdLst/>
            <a:ahLst/>
            <a:cxnLst/>
            <a:rect l="0" t="0" r="0" b="0"/>
            <a:pathLst>
              <a:path w="337252" h="653749">
                <a:moveTo>
                  <a:pt x="337251" y="0"/>
                </a:moveTo>
                <a:lnTo>
                  <a:pt x="323599" y="0"/>
                </a:lnTo>
                <a:lnTo>
                  <a:pt x="318624" y="953"/>
                </a:lnTo>
                <a:lnTo>
                  <a:pt x="307073" y="5892"/>
                </a:lnTo>
                <a:lnTo>
                  <a:pt x="295713" y="8731"/>
                </a:lnTo>
                <a:lnTo>
                  <a:pt x="282594" y="12771"/>
                </a:lnTo>
                <a:lnTo>
                  <a:pt x="275096" y="16134"/>
                </a:lnTo>
                <a:lnTo>
                  <a:pt x="267240" y="20281"/>
                </a:lnTo>
                <a:lnTo>
                  <a:pt x="259144" y="24951"/>
                </a:lnTo>
                <a:lnTo>
                  <a:pt x="252795" y="29016"/>
                </a:lnTo>
                <a:lnTo>
                  <a:pt x="243200" y="36074"/>
                </a:lnTo>
                <a:lnTo>
                  <a:pt x="238355" y="38337"/>
                </a:lnTo>
                <a:lnTo>
                  <a:pt x="222435" y="42474"/>
                </a:lnTo>
                <a:lnTo>
                  <a:pt x="216892" y="44509"/>
                </a:lnTo>
                <a:lnTo>
                  <a:pt x="206606" y="49310"/>
                </a:lnTo>
                <a:lnTo>
                  <a:pt x="198859" y="54618"/>
                </a:lnTo>
                <a:lnTo>
                  <a:pt x="189701" y="62693"/>
                </a:lnTo>
                <a:lnTo>
                  <a:pt x="179281" y="71679"/>
                </a:lnTo>
                <a:lnTo>
                  <a:pt x="173835" y="75409"/>
                </a:lnTo>
                <a:lnTo>
                  <a:pt x="168300" y="78848"/>
                </a:lnTo>
                <a:lnTo>
                  <a:pt x="162704" y="82093"/>
                </a:lnTo>
                <a:lnTo>
                  <a:pt x="151407" y="88238"/>
                </a:lnTo>
                <a:lnTo>
                  <a:pt x="145728" y="92163"/>
                </a:lnTo>
                <a:lnTo>
                  <a:pt x="140037" y="96685"/>
                </a:lnTo>
                <a:lnTo>
                  <a:pt x="129585" y="106789"/>
                </a:lnTo>
                <a:lnTo>
                  <a:pt x="117394" y="123187"/>
                </a:lnTo>
                <a:lnTo>
                  <a:pt x="107457" y="134443"/>
                </a:lnTo>
                <a:lnTo>
                  <a:pt x="99230" y="145795"/>
                </a:lnTo>
                <a:lnTo>
                  <a:pt x="91447" y="157191"/>
                </a:lnTo>
                <a:lnTo>
                  <a:pt x="81637" y="168605"/>
                </a:lnTo>
                <a:lnTo>
                  <a:pt x="73468" y="177488"/>
                </a:lnTo>
                <a:lnTo>
                  <a:pt x="69955" y="181191"/>
                </a:lnTo>
                <a:lnTo>
                  <a:pt x="60973" y="195465"/>
                </a:lnTo>
                <a:lnTo>
                  <a:pt x="50631" y="214509"/>
                </a:lnTo>
                <a:lnTo>
                  <a:pt x="27362" y="259906"/>
                </a:lnTo>
                <a:lnTo>
                  <a:pt x="23026" y="271378"/>
                </a:lnTo>
                <a:lnTo>
                  <a:pt x="18230" y="285694"/>
                </a:lnTo>
                <a:lnTo>
                  <a:pt x="13128" y="301906"/>
                </a:lnTo>
                <a:lnTo>
                  <a:pt x="8774" y="317476"/>
                </a:lnTo>
                <a:lnTo>
                  <a:pt x="4919" y="332618"/>
                </a:lnTo>
                <a:lnTo>
                  <a:pt x="1396" y="347476"/>
                </a:lnTo>
                <a:lnTo>
                  <a:pt x="0" y="368810"/>
                </a:lnTo>
                <a:lnTo>
                  <a:pt x="22" y="394464"/>
                </a:lnTo>
                <a:lnTo>
                  <a:pt x="2350" y="472254"/>
                </a:lnTo>
                <a:lnTo>
                  <a:pt x="5209" y="491196"/>
                </a:lnTo>
                <a:lnTo>
                  <a:pt x="9633" y="510030"/>
                </a:lnTo>
                <a:lnTo>
                  <a:pt x="10255" y="514328"/>
                </a:lnTo>
                <a:lnTo>
                  <a:pt x="16024" y="524183"/>
                </a:lnTo>
                <a:lnTo>
                  <a:pt x="20229" y="529478"/>
                </a:lnTo>
                <a:lnTo>
                  <a:pt x="23034" y="534913"/>
                </a:lnTo>
                <a:lnTo>
                  <a:pt x="28884" y="551664"/>
                </a:lnTo>
                <a:lnTo>
                  <a:pt x="37004" y="563002"/>
                </a:lnTo>
                <a:lnTo>
                  <a:pt x="41883" y="571851"/>
                </a:lnTo>
                <a:lnTo>
                  <a:pt x="49566" y="589844"/>
                </a:lnTo>
                <a:lnTo>
                  <a:pt x="57490" y="601595"/>
                </a:lnTo>
                <a:lnTo>
                  <a:pt x="67747" y="613146"/>
                </a:lnTo>
                <a:lnTo>
                  <a:pt x="69834" y="615410"/>
                </a:lnTo>
                <a:lnTo>
                  <a:pt x="74201" y="618871"/>
                </a:lnTo>
                <a:lnTo>
                  <a:pt x="89212" y="630337"/>
                </a:lnTo>
                <a:lnTo>
                  <a:pt x="95692" y="635490"/>
                </a:lnTo>
                <a:lnTo>
                  <a:pt x="105431" y="643755"/>
                </a:lnTo>
                <a:lnTo>
                  <a:pt x="112935" y="648064"/>
                </a:lnTo>
                <a:lnTo>
                  <a:pt x="119445" y="649979"/>
                </a:lnTo>
                <a:lnTo>
                  <a:pt x="125513" y="650830"/>
                </a:lnTo>
                <a:lnTo>
                  <a:pt x="127512" y="652009"/>
                </a:lnTo>
                <a:lnTo>
                  <a:pt x="128845" y="653748"/>
                </a:lnTo>
                <a:lnTo>
                  <a:pt x="131511" y="65151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
          <p:cNvSpPr/>
          <p:nvPr/>
        </p:nvSpPr>
        <p:spPr>
          <a:xfrm>
            <a:off x="2403157" y="4149090"/>
            <a:ext cx="617221" cy="342901"/>
          </a:xfrm>
          <a:custGeom>
            <a:avLst/>
            <a:gdLst/>
            <a:ahLst/>
            <a:cxnLst/>
            <a:rect l="0" t="0" r="0" b="0"/>
            <a:pathLst>
              <a:path w="617221" h="342901">
                <a:moveTo>
                  <a:pt x="0" y="0"/>
                </a:moveTo>
                <a:lnTo>
                  <a:pt x="19313" y="19312"/>
                </a:lnTo>
                <a:lnTo>
                  <a:pt x="32922" y="28370"/>
                </a:lnTo>
                <a:lnTo>
                  <a:pt x="49019" y="37087"/>
                </a:lnTo>
                <a:lnTo>
                  <a:pt x="62744" y="45376"/>
                </a:lnTo>
                <a:lnTo>
                  <a:pt x="78368" y="54457"/>
                </a:lnTo>
                <a:lnTo>
                  <a:pt x="94838" y="61668"/>
                </a:lnTo>
                <a:lnTo>
                  <a:pt x="181540" y="94590"/>
                </a:lnTo>
                <a:lnTo>
                  <a:pt x="338095" y="159139"/>
                </a:lnTo>
                <a:lnTo>
                  <a:pt x="353032" y="166100"/>
                </a:lnTo>
                <a:lnTo>
                  <a:pt x="367752" y="173598"/>
                </a:lnTo>
                <a:lnTo>
                  <a:pt x="395855" y="188597"/>
                </a:lnTo>
                <a:lnTo>
                  <a:pt x="456648" y="219651"/>
                </a:lnTo>
                <a:lnTo>
                  <a:pt x="471119" y="228349"/>
                </a:lnTo>
                <a:lnTo>
                  <a:pt x="487434" y="238910"/>
                </a:lnTo>
                <a:lnTo>
                  <a:pt x="504979" y="250713"/>
                </a:lnTo>
                <a:lnTo>
                  <a:pt x="520485" y="262392"/>
                </a:lnTo>
                <a:lnTo>
                  <a:pt x="534632" y="273988"/>
                </a:lnTo>
                <a:lnTo>
                  <a:pt x="547874" y="285529"/>
                </a:lnTo>
                <a:lnTo>
                  <a:pt x="560512" y="296080"/>
                </a:lnTo>
                <a:lnTo>
                  <a:pt x="593644" y="322677"/>
                </a:lnTo>
                <a:lnTo>
                  <a:pt x="606107" y="333277"/>
                </a:lnTo>
                <a:lnTo>
                  <a:pt x="617220" y="34290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
          <p:cNvSpPr/>
          <p:nvPr/>
        </p:nvSpPr>
        <p:spPr>
          <a:xfrm>
            <a:off x="4496223" y="4080510"/>
            <a:ext cx="452968" cy="287832"/>
          </a:xfrm>
          <a:custGeom>
            <a:avLst/>
            <a:gdLst/>
            <a:ahLst/>
            <a:cxnLst/>
            <a:rect l="0" t="0" r="0" b="0"/>
            <a:pathLst>
              <a:path w="452968" h="287832">
                <a:moveTo>
                  <a:pt x="15769" y="282892"/>
                </a:moveTo>
                <a:lnTo>
                  <a:pt x="2117" y="287443"/>
                </a:lnTo>
                <a:lnTo>
                  <a:pt x="0" y="287831"/>
                </a:lnTo>
                <a:lnTo>
                  <a:pt x="494" y="287137"/>
                </a:lnTo>
                <a:lnTo>
                  <a:pt x="2728" y="285722"/>
                </a:lnTo>
                <a:lnTo>
                  <a:pt x="7750" y="284150"/>
                </a:lnTo>
                <a:lnTo>
                  <a:pt x="10423" y="283730"/>
                </a:lnTo>
                <a:lnTo>
                  <a:pt x="18473" y="278185"/>
                </a:lnTo>
                <a:lnTo>
                  <a:pt x="23287" y="274039"/>
                </a:lnTo>
                <a:lnTo>
                  <a:pt x="30306" y="270323"/>
                </a:lnTo>
                <a:lnTo>
                  <a:pt x="38795" y="266892"/>
                </a:lnTo>
                <a:lnTo>
                  <a:pt x="48265" y="263653"/>
                </a:lnTo>
                <a:lnTo>
                  <a:pt x="57435" y="257684"/>
                </a:lnTo>
                <a:lnTo>
                  <a:pt x="66407" y="249894"/>
                </a:lnTo>
                <a:lnTo>
                  <a:pt x="75245" y="240891"/>
                </a:lnTo>
                <a:lnTo>
                  <a:pt x="84947" y="232031"/>
                </a:lnTo>
                <a:lnTo>
                  <a:pt x="95225" y="223267"/>
                </a:lnTo>
                <a:lnTo>
                  <a:pt x="105887" y="214567"/>
                </a:lnTo>
                <a:lnTo>
                  <a:pt x="180054" y="156815"/>
                </a:lnTo>
                <a:lnTo>
                  <a:pt x="204350" y="138833"/>
                </a:lnTo>
                <a:lnTo>
                  <a:pt x="225310" y="123988"/>
                </a:lnTo>
                <a:lnTo>
                  <a:pt x="244045" y="111233"/>
                </a:lnTo>
                <a:lnTo>
                  <a:pt x="260346" y="100826"/>
                </a:lnTo>
                <a:lnTo>
                  <a:pt x="275023" y="91982"/>
                </a:lnTo>
                <a:lnTo>
                  <a:pt x="288617" y="84181"/>
                </a:lnTo>
                <a:lnTo>
                  <a:pt x="313883" y="70434"/>
                </a:lnTo>
                <a:lnTo>
                  <a:pt x="325954" y="64100"/>
                </a:lnTo>
                <a:lnTo>
                  <a:pt x="336859" y="57974"/>
                </a:lnTo>
                <a:lnTo>
                  <a:pt x="346986" y="51984"/>
                </a:lnTo>
                <a:lnTo>
                  <a:pt x="356595" y="46086"/>
                </a:lnTo>
                <a:lnTo>
                  <a:pt x="368717" y="39296"/>
                </a:lnTo>
                <a:lnTo>
                  <a:pt x="409271" y="17993"/>
                </a:lnTo>
                <a:lnTo>
                  <a:pt x="427514" y="8632"/>
                </a:lnTo>
                <a:lnTo>
                  <a:pt x="439432" y="3836"/>
                </a:lnTo>
                <a:lnTo>
                  <a:pt x="45296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to write a proof</a:t>
            </a:r>
            <a:endParaRPr lang="en-US" dirty="0"/>
          </a:p>
        </p:txBody>
      </p:sp>
      <p:sp>
        <p:nvSpPr>
          <p:cNvPr id="2" name="Content Placeholder 1"/>
          <p:cNvSpPr>
            <a:spLocks noGrp="1"/>
          </p:cNvSpPr>
          <p:nvPr>
            <p:ph idx="1"/>
          </p:nvPr>
        </p:nvSpPr>
        <p:spPr/>
        <p:txBody>
          <a:bodyPr>
            <a:normAutofit fontScale="92500"/>
          </a:bodyPr>
          <a:lstStyle/>
          <a:p>
            <a:r>
              <a:rPr lang="en-US" dirty="0" smtClean="0"/>
              <a:t>Draw the figure that illustrates what is to be </a:t>
            </a:r>
            <a:r>
              <a:rPr lang="en-US" dirty="0" smtClean="0"/>
              <a:t>proved, if necessary. </a:t>
            </a:r>
            <a:endParaRPr lang="en-US" dirty="0" smtClean="0"/>
          </a:p>
          <a:p>
            <a:r>
              <a:rPr lang="en-US" dirty="0" smtClean="0"/>
              <a:t>List the given statements, and then list the conclusion to be proved. </a:t>
            </a:r>
          </a:p>
          <a:p>
            <a:r>
              <a:rPr lang="en-US" dirty="0" smtClean="0"/>
              <a:t>Mark the figure according to what you can deduce about it from the information given. </a:t>
            </a:r>
          </a:p>
          <a:p>
            <a:r>
              <a:rPr lang="en-US" dirty="0" smtClean="0"/>
              <a:t>Write the steps down carefully, without skipping even the simplest one. Some of the first steps are often the given statements (but not always), and the last step is the conclusion that you set out to prove.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An example</a:t>
            </a:r>
            <a:endParaRPr lang="en-US" dirty="0"/>
          </a:p>
        </p:txBody>
      </p:sp>
      <p:sp>
        <p:nvSpPr>
          <p:cNvPr id="2" name="Content Placeholder 1"/>
          <p:cNvSpPr>
            <a:spLocks noGrp="1"/>
          </p:cNvSpPr>
          <p:nvPr>
            <p:ph sz="half" idx="1"/>
          </p:nvPr>
        </p:nvSpPr>
        <p:spPr/>
        <p:txBody>
          <a:bodyPr/>
          <a:lstStyle/>
          <a:p>
            <a:r>
              <a:rPr lang="en-US" dirty="0" smtClean="0"/>
              <a:t>Given:</a:t>
            </a:r>
            <a:br>
              <a:rPr lang="en-US" dirty="0" smtClean="0"/>
            </a:br>
            <a:r>
              <a:rPr lang="en-US" dirty="0" smtClean="0"/>
              <a:t>Segment </a:t>
            </a:r>
            <a:r>
              <a:rPr lang="en-US" dirty="0" smtClean="0"/>
              <a:t>AD bisects segment BC.</a:t>
            </a:r>
            <a:br>
              <a:rPr lang="en-US" dirty="0" smtClean="0"/>
            </a:br>
            <a:r>
              <a:rPr lang="en-US" dirty="0" smtClean="0"/>
              <a:t>Segment BC bisects segment AD. </a:t>
            </a:r>
            <a:endParaRPr lang="en-US" dirty="0" smtClean="0"/>
          </a:p>
          <a:p>
            <a:r>
              <a:rPr lang="en-US" dirty="0" smtClean="0"/>
              <a:t>Prove</a:t>
            </a:r>
            <a:r>
              <a:rPr lang="en-US" dirty="0" smtClean="0"/>
              <a:t>:</a:t>
            </a:r>
            <a:br>
              <a:rPr lang="en-US" dirty="0" smtClean="0"/>
            </a:br>
            <a:r>
              <a:rPr lang="en-US" dirty="0" smtClean="0"/>
              <a:t>Triangles ABM and DCM are congruent. </a:t>
            </a:r>
            <a:endParaRPr lang="en-US" dirty="0"/>
          </a:p>
        </p:txBody>
      </p:sp>
      <p:pic>
        <p:nvPicPr>
          <p:cNvPr id="13" name="Picture 3"/>
          <p:cNvPicPr>
            <a:picLocks noGrp="1" noChangeAspect="1" noChangeArrowheads="1"/>
          </p:cNvPicPr>
          <p:nvPr>
            <p:ph sz="half" idx="2"/>
          </p:nvPr>
        </p:nvPicPr>
        <p:blipFill>
          <a:blip r:embed="rId3" cstate="print"/>
          <a:srcRect b="8696"/>
          <a:stretch>
            <a:fillRect/>
          </a:stretch>
        </p:blipFill>
        <p:spPr bwMode="auto">
          <a:xfrm>
            <a:off x="4495800" y="2667000"/>
            <a:ext cx="4145386" cy="26854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Stack of books design template">
  <a:themeElements>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ck of books design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ck of books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ck of books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ck of book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ck of books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ck of books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ck of books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ck of books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ck of books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ck of books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ck of book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ck of books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Template>
  <TotalTime>180</TotalTime>
  <Words>359</Words>
  <Application>Microsoft Office PowerPoint</Application>
  <PresentationFormat>On-screen Show (4:3)</PresentationFormat>
  <Paragraphs>49</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Stack of books design template</vt:lpstr>
      <vt:lpstr>Urban</vt:lpstr>
      <vt:lpstr>Isosceles Triangle Theorems</vt:lpstr>
      <vt:lpstr>What is an isosceles triangle?</vt:lpstr>
      <vt:lpstr>Examining the parts of an isosceles triangle</vt:lpstr>
      <vt:lpstr>The Isosceles Triangle Theorem</vt:lpstr>
      <vt:lpstr>Corollaries 1 and 2</vt:lpstr>
      <vt:lpstr>Corollary 3</vt:lpstr>
      <vt:lpstr>Converse of the Isosceles Triangle Thereom</vt:lpstr>
      <vt:lpstr>How to write a proof</vt:lpstr>
      <vt:lpstr>An example</vt:lpstr>
      <vt:lpstr>The proof</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Isosceles Triangle Theorems</dc:title>
  <dc:creator>Ameena</dc:creator>
  <cp:lastModifiedBy>Ameena</cp:lastModifiedBy>
  <cp:revision>15</cp:revision>
  <dcterms:created xsi:type="dcterms:W3CDTF">2008-04-16T14:59:47Z</dcterms:created>
  <dcterms:modified xsi:type="dcterms:W3CDTF">2009-10-12T16:41:00Z</dcterms:modified>
</cp:coreProperties>
</file>